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3.xml" ContentType="application/vnd.openxmlformats-officedocument.them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898" r:id="rId5"/>
  </p:sldMasterIdLst>
  <p:notesMasterIdLst>
    <p:notesMasterId r:id="rId7"/>
  </p:notesMasterIdLst>
  <p:sldIdLst>
    <p:sldId id="786" r:id="rId6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920BCB-79B9-4067-9D0B-E75C523BA82C}" v="31" dt="2026-04-08T22:54:10.9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428" autoAdjust="0"/>
    <p:restoredTop sz="94660"/>
  </p:normalViewPr>
  <p:slideViewPr>
    <p:cSldViewPr snapToGrid="0">
      <p:cViewPr varScale="1">
        <p:scale>
          <a:sx n="70" d="100"/>
          <a:sy n="70" d="100"/>
        </p:scale>
        <p:origin x="32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razona Damian, Darlyn Isabel" userId="S::ditarazona@minsait.com::0a12066a-91b6-409f-86e9-251b8fc28aeb" providerId="AD" clId="Web-{5C19CDDE-3C67-2AD1-6B58-638D625F7F83}"/>
    <pc:docChg chg="modSld">
      <pc:chgData name="Tarazona Damian, Darlyn Isabel" userId="S::ditarazona@minsait.com::0a12066a-91b6-409f-86e9-251b8fc28aeb" providerId="AD" clId="Web-{5C19CDDE-3C67-2AD1-6B58-638D625F7F83}" dt="2026-03-27T12:30:54.212" v="74" actId="14100"/>
      <pc:docMkLst>
        <pc:docMk/>
      </pc:docMkLst>
      <pc:sldChg chg="modSp">
        <pc:chgData name="Tarazona Damian, Darlyn Isabel" userId="S::ditarazona@minsait.com::0a12066a-91b6-409f-86e9-251b8fc28aeb" providerId="AD" clId="Web-{5C19CDDE-3C67-2AD1-6B58-638D625F7F83}" dt="2026-03-27T12:30:54.212" v="74" actId="14100"/>
        <pc:sldMkLst>
          <pc:docMk/>
          <pc:sldMk cId="2513515205" sldId="786"/>
        </pc:sldMkLst>
        <pc:spChg chg="mod">
          <ac:chgData name="Tarazona Damian, Darlyn Isabel" userId="S::ditarazona@minsait.com::0a12066a-91b6-409f-86e9-251b8fc28aeb" providerId="AD" clId="Web-{5C19CDDE-3C67-2AD1-6B58-638D625F7F83}" dt="2026-03-27T12:30:36.446" v="68" actId="20577"/>
          <ac:spMkLst>
            <pc:docMk/>
            <pc:sldMk cId="2513515205" sldId="786"/>
            <ac:spMk id="9" creationId="{00000000-0000-0000-0000-000000000000}"/>
          </ac:spMkLst>
        </pc:spChg>
      </pc:sldChg>
    </pc:docChg>
  </pc:docChgLst>
  <pc:docChgLst>
    <pc:chgData name="Bernal Cubillas, Nelson Eduardo" userId="80dca19b-7620-4a8a-8a4a-74ed424ff3cf" providerId="ADAL" clId="{32BBAB07-2159-46C7-9B6D-E3769CDAC38B}"/>
    <pc:docChg chg="undo redo custSel modSld">
      <pc:chgData name="Bernal Cubillas, Nelson Eduardo" userId="80dca19b-7620-4a8a-8a4a-74ed424ff3cf" providerId="ADAL" clId="{32BBAB07-2159-46C7-9B6D-E3769CDAC38B}" dt="2026-04-09T17:15:20.797" v="712" actId="1036"/>
      <pc:docMkLst>
        <pc:docMk/>
      </pc:docMkLst>
      <pc:sldChg chg="addSp delSp modSp mod">
        <pc:chgData name="Bernal Cubillas, Nelson Eduardo" userId="80dca19b-7620-4a8a-8a4a-74ed424ff3cf" providerId="ADAL" clId="{32BBAB07-2159-46C7-9B6D-E3769CDAC38B}" dt="2026-04-09T17:15:20.797" v="712" actId="1036"/>
        <pc:sldMkLst>
          <pc:docMk/>
          <pc:sldMk cId="2513515205" sldId="786"/>
        </pc:sldMkLst>
        <pc:spChg chg="mod">
          <ac:chgData name="Bernal Cubillas, Nelson Eduardo" userId="80dca19b-7620-4a8a-8a4a-74ed424ff3cf" providerId="ADAL" clId="{32BBAB07-2159-46C7-9B6D-E3769CDAC38B}" dt="2026-04-09T17:13:38.162" v="706" actId="1035"/>
          <ac:spMkLst>
            <pc:docMk/>
            <pc:sldMk cId="2513515205" sldId="786"/>
            <ac:spMk id="2" creationId="{00000000-0000-0000-0000-000000000000}"/>
          </ac:spMkLst>
        </pc:spChg>
        <pc:spChg chg="add mod">
          <ac:chgData name="Bernal Cubillas, Nelson Eduardo" userId="80dca19b-7620-4a8a-8a4a-74ed424ff3cf" providerId="ADAL" clId="{32BBAB07-2159-46C7-9B6D-E3769CDAC38B}" dt="2026-04-08T22:14:04.707" v="346" actId="1076"/>
          <ac:spMkLst>
            <pc:docMk/>
            <pc:sldMk cId="2513515205" sldId="786"/>
            <ac:spMk id="3" creationId="{409311DE-1EB3-95F5-C9BF-FAFE18BB970E}"/>
          </ac:spMkLst>
        </pc:spChg>
        <pc:spChg chg="add mod">
          <ac:chgData name="Bernal Cubillas, Nelson Eduardo" userId="80dca19b-7620-4a8a-8a4a-74ed424ff3cf" providerId="ADAL" clId="{32BBAB07-2159-46C7-9B6D-E3769CDAC38B}" dt="2026-04-08T23:05:13.286" v="604" actId="14100"/>
          <ac:spMkLst>
            <pc:docMk/>
            <pc:sldMk cId="2513515205" sldId="786"/>
            <ac:spMk id="4" creationId="{352F5EBC-81D3-03E4-B2F1-389198AB070D}"/>
          </ac:spMkLst>
        </pc:spChg>
        <pc:spChg chg="add mod">
          <ac:chgData name="Bernal Cubillas, Nelson Eduardo" userId="80dca19b-7620-4a8a-8a4a-74ed424ff3cf" providerId="ADAL" clId="{32BBAB07-2159-46C7-9B6D-E3769CDAC38B}" dt="2026-04-08T23:01:33.120" v="596" actId="1035"/>
          <ac:spMkLst>
            <pc:docMk/>
            <pc:sldMk cId="2513515205" sldId="786"/>
            <ac:spMk id="5" creationId="{E5A60686-9930-3A2F-E83E-FD51EFD6C0FA}"/>
          </ac:spMkLst>
        </pc:spChg>
        <pc:spChg chg="mod">
          <ac:chgData name="Bernal Cubillas, Nelson Eduardo" userId="80dca19b-7620-4a8a-8a4a-74ed424ff3cf" providerId="ADAL" clId="{32BBAB07-2159-46C7-9B6D-E3769CDAC38B}" dt="2026-04-08T22:44:33.970" v="536" actId="20577"/>
          <ac:spMkLst>
            <pc:docMk/>
            <pc:sldMk cId="2513515205" sldId="786"/>
            <ac:spMk id="9" creationId="{00000000-0000-0000-0000-000000000000}"/>
          </ac:spMkLst>
        </pc:spChg>
        <pc:spChg chg="mod">
          <ac:chgData name="Bernal Cubillas, Nelson Eduardo" userId="80dca19b-7620-4a8a-8a4a-74ed424ff3cf" providerId="ADAL" clId="{32BBAB07-2159-46C7-9B6D-E3769CDAC38B}" dt="2026-04-09T17:13:34.196" v="704" actId="1035"/>
          <ac:spMkLst>
            <pc:docMk/>
            <pc:sldMk cId="2513515205" sldId="786"/>
            <ac:spMk id="13" creationId="{00000000-0000-0000-0000-000000000000}"/>
          </ac:spMkLst>
        </pc:spChg>
        <pc:spChg chg="mod">
          <ac:chgData name="Bernal Cubillas, Nelson Eduardo" userId="80dca19b-7620-4a8a-8a4a-74ed424ff3cf" providerId="ADAL" clId="{32BBAB07-2159-46C7-9B6D-E3769CDAC38B}" dt="2026-04-09T17:05:21.715" v="689" actId="1036"/>
          <ac:spMkLst>
            <pc:docMk/>
            <pc:sldMk cId="2513515205" sldId="786"/>
            <ac:spMk id="20" creationId="{00000000-0000-0000-0000-000000000000}"/>
          </ac:spMkLst>
        </pc:spChg>
        <pc:spChg chg="mod">
          <ac:chgData name="Bernal Cubillas, Nelson Eduardo" userId="80dca19b-7620-4a8a-8a4a-74ed424ff3cf" providerId="ADAL" clId="{32BBAB07-2159-46C7-9B6D-E3769CDAC38B}" dt="2026-04-09T17:05:29.301" v="695" actId="1035"/>
          <ac:spMkLst>
            <pc:docMk/>
            <pc:sldMk cId="2513515205" sldId="786"/>
            <ac:spMk id="21" creationId="{00000000-0000-0000-0000-000000000000}"/>
          </ac:spMkLst>
        </pc:spChg>
        <pc:spChg chg="del mod">
          <ac:chgData name="Bernal Cubillas, Nelson Eduardo" userId="80dca19b-7620-4a8a-8a4a-74ed424ff3cf" providerId="ADAL" clId="{32BBAB07-2159-46C7-9B6D-E3769CDAC38B}" dt="2026-04-08T22:13:44.348" v="287"/>
          <ac:spMkLst>
            <pc:docMk/>
            <pc:sldMk cId="2513515205" sldId="786"/>
            <ac:spMk id="22" creationId="{00000000-0000-0000-0000-000000000000}"/>
          </ac:spMkLst>
        </pc:spChg>
        <pc:spChg chg="add del mod">
          <ac:chgData name="Bernal Cubillas, Nelson Eduardo" userId="80dca19b-7620-4a8a-8a4a-74ed424ff3cf" providerId="ADAL" clId="{32BBAB07-2159-46C7-9B6D-E3769CDAC38B}" dt="2026-04-08T22:41:54.468" v="450" actId="478"/>
          <ac:spMkLst>
            <pc:docMk/>
            <pc:sldMk cId="2513515205" sldId="786"/>
            <ac:spMk id="27" creationId="{D58EC518-9311-2EFB-451F-C9EA6AE0A31C}"/>
          </ac:spMkLst>
        </pc:spChg>
        <pc:spChg chg="add del mod">
          <ac:chgData name="Bernal Cubillas, Nelson Eduardo" userId="80dca19b-7620-4a8a-8a4a-74ed424ff3cf" providerId="ADAL" clId="{32BBAB07-2159-46C7-9B6D-E3769CDAC38B}" dt="2026-04-08T22:54:07.279" v="541" actId="478"/>
          <ac:spMkLst>
            <pc:docMk/>
            <pc:sldMk cId="2513515205" sldId="786"/>
            <ac:spMk id="28" creationId="{CEC88605-79F8-AD26-E7AD-92650CBC4E5D}"/>
          </ac:spMkLst>
        </pc:spChg>
        <pc:spChg chg="add del mod">
          <ac:chgData name="Bernal Cubillas, Nelson Eduardo" userId="80dca19b-7620-4a8a-8a4a-74ed424ff3cf" providerId="ADAL" clId="{32BBAB07-2159-46C7-9B6D-E3769CDAC38B}" dt="2026-04-08T22:42:47.402" v="505" actId="478"/>
          <ac:spMkLst>
            <pc:docMk/>
            <pc:sldMk cId="2513515205" sldId="786"/>
            <ac:spMk id="30" creationId="{BEF9FF97-375A-C0E5-842E-60FF4770C7C6}"/>
          </ac:spMkLst>
        </pc:spChg>
        <pc:spChg chg="add mod">
          <ac:chgData name="Bernal Cubillas, Nelson Eduardo" userId="80dca19b-7620-4a8a-8a4a-74ed424ff3cf" providerId="ADAL" clId="{32BBAB07-2159-46C7-9B6D-E3769CDAC38B}" dt="2026-04-09T17:15:20.797" v="712" actId="1036"/>
          <ac:spMkLst>
            <pc:docMk/>
            <pc:sldMk cId="2513515205" sldId="786"/>
            <ac:spMk id="31" creationId="{AAF6E294-FA1E-71FD-C51A-7217518E89F0}"/>
          </ac:spMkLst>
        </pc:spChg>
        <pc:grpChg chg="mod">
          <ac:chgData name="Bernal Cubillas, Nelson Eduardo" userId="80dca19b-7620-4a8a-8a4a-74ed424ff3cf" providerId="ADAL" clId="{32BBAB07-2159-46C7-9B6D-E3769CDAC38B}" dt="2026-04-09T17:05:13.718" v="673" actId="14100"/>
          <ac:grpSpMkLst>
            <pc:docMk/>
            <pc:sldMk cId="2513515205" sldId="786"/>
            <ac:grpSpMk id="7" creationId="{E440AF01-6A91-899B-AF3B-3E15D8983490}"/>
          </ac:grpSpMkLst>
        </pc:grpChg>
        <pc:grpChg chg="mod">
          <ac:chgData name="Bernal Cubillas, Nelson Eduardo" userId="80dca19b-7620-4a8a-8a4a-74ed424ff3cf" providerId="ADAL" clId="{32BBAB07-2159-46C7-9B6D-E3769CDAC38B}" dt="2026-04-09T17:05:16.868" v="674" actId="14100"/>
          <ac:grpSpMkLst>
            <pc:docMk/>
            <pc:sldMk cId="2513515205" sldId="786"/>
            <ac:grpSpMk id="18" creationId="{91760BEE-0FAE-A79E-3E4F-A4D3F1224F18}"/>
          </ac:grpSpMkLst>
        </pc:grpChg>
        <pc:cxnChg chg="add mod">
          <ac:chgData name="Bernal Cubillas, Nelson Eduardo" userId="80dca19b-7620-4a8a-8a4a-74ed424ff3cf" providerId="ADAL" clId="{32BBAB07-2159-46C7-9B6D-E3769CDAC38B}" dt="2026-04-08T22:13:57.700" v="344"/>
          <ac:cxnSpMkLst>
            <pc:docMk/>
            <pc:sldMk cId="2513515205" sldId="786"/>
            <ac:cxnSpMk id="4" creationId="{18A4B900-EF79-A0DD-D417-308B155A85B7}"/>
          </ac:cxnSpMkLst>
        </pc:cxnChg>
        <pc:cxnChg chg="add mod">
          <ac:chgData name="Bernal Cubillas, Nelson Eduardo" userId="80dca19b-7620-4a8a-8a4a-74ed424ff3cf" providerId="ADAL" clId="{32BBAB07-2159-46C7-9B6D-E3769CDAC38B}" dt="2026-04-09T17:05:08.645" v="672" actId="1035"/>
          <ac:cxnSpMkLst>
            <pc:docMk/>
            <pc:sldMk cId="2513515205" sldId="786"/>
            <ac:cxnSpMk id="6" creationId="{D943292E-9A8F-42A7-142C-4AC284833004}"/>
          </ac:cxnSpMkLst>
        </pc:cxnChg>
        <pc:cxnChg chg="del">
          <ac:chgData name="Bernal Cubillas, Nelson Eduardo" userId="80dca19b-7620-4a8a-8a4a-74ed424ff3cf" providerId="ADAL" clId="{32BBAB07-2159-46C7-9B6D-E3769CDAC38B}" dt="2026-04-08T22:13:30.970" v="267" actId="478"/>
          <ac:cxnSpMkLst>
            <pc:docMk/>
            <pc:sldMk cId="2513515205" sldId="786"/>
            <ac:cxnSpMk id="28" creationId="{30B357CF-A983-E219-B526-FCC6D7384172}"/>
          </ac:cxnSpMkLst>
        </pc:cxnChg>
        <pc:cxnChg chg="mod">
          <ac:chgData name="Bernal Cubillas, Nelson Eduardo" userId="80dca19b-7620-4a8a-8a4a-74ed424ff3cf" providerId="ADAL" clId="{32BBAB07-2159-46C7-9B6D-E3769CDAC38B}" dt="2026-04-09T17:05:29.301" v="695" actId="1035"/>
          <ac:cxnSpMkLst>
            <pc:docMk/>
            <pc:sldMk cId="2513515205" sldId="786"/>
            <ac:cxnSpMk id="29" creationId="{D86ACD69-F72C-A636-DAE8-8C7F0CC91046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DA9F05-40AB-4571-8EB2-4EF0719A4AC0}" type="datetimeFigureOut">
              <a:rPr lang="es-PE" smtClean="0"/>
              <a:t>9/04/2026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E86913-C647-4E0A-BC23-6752B8164C0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78692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37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01BFE9-5FDD-E045-9186-025D41341214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ho Gothic Pro Light" panose="020B0303030504020204" pitchFamily="34" charset="0"/>
                <a:ea typeface="+mn-ea"/>
                <a:cs typeface="+mn-cs"/>
              </a:rPr>
              <a:pPr marL="0" marR="0" lvl="0" indent="0" algn="r" defTabSz="9137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ho Gothic Pro Light" panose="020B0303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9410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3.emf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Relationship Id="rId4" Type="http://schemas.openxmlformats.org/officeDocument/2006/relationships/image" Target="../media/image5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Relationship Id="rId4" Type="http://schemas.openxmlformats.org/officeDocument/2006/relationships/image" Target="../media/image5.emf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5.bin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3.emf"/><Relationship Id="rId5" Type="http://schemas.openxmlformats.org/officeDocument/2006/relationships/image" Target="../media/image2.emf"/><Relationship Id="rId4" Type="http://schemas.openxmlformats.org/officeDocument/2006/relationships/oleObject" Target="../embeddings/oleObject5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de endo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75373906"/>
              </p:ext>
            </p:extLst>
          </p:nvPr>
        </p:nvGraphicFramePr>
        <p:xfrm>
          <a:off x="2117" y="2121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4" imgW="270" imgH="270" progId="TCLayout.ActiveDocument.1">
                  <p:embed/>
                </p:oleObj>
              </mc:Choice>
              <mc:Fallback>
                <p:oleObj name="Diapositiva de think-cell" r:id="rId4" imgW="270" imgH="270" progId="TCLayout.ActiveDocument.1">
                  <p:embed/>
                  <p:pic>
                    <p:nvPicPr>
                      <p:cNvPr id="3" name="Objeto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7" y="2121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ángulo 1" hidden="1"/>
          <p:cNvSpPr/>
          <p:nvPr userDrawn="1">
            <p:custDataLst>
              <p:tags r:id="rId2"/>
            </p:custDataLst>
          </p:nvPr>
        </p:nvSpPr>
        <p:spPr bwMode="auto">
          <a:xfrm>
            <a:off x="0" y="2"/>
            <a:ext cx="211666" cy="2116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defTabSz="91379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sz="2400" dirty="0">
              <a:solidFill>
                <a:srgbClr val="FFFFFF"/>
              </a:solidFill>
              <a:latin typeface="Playfair Display" panose="00000500000000000000" pitchFamily="2" charset="0"/>
              <a:sym typeface="Playfair Display" panose="00000500000000000000" pitchFamily="2" charset="0"/>
            </a:endParaRP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7EA230A8-2396-C04E-BA7D-6A765043E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336000" y="649095"/>
            <a:ext cx="11519451" cy="91934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2400"/>
            </a:lvl1pPr>
          </a:lstStyle>
          <a:p>
            <a:r>
              <a:rPr lang="es-ES" dirty="0"/>
              <a:t>Haga clic para modificar el título de esta página, cuentas con dos líneas para títulos extensos</a:t>
            </a:r>
            <a:endParaRPr lang="en-US" dirty="0"/>
          </a:p>
        </p:txBody>
      </p:sp>
      <p:sp>
        <p:nvSpPr>
          <p:cNvPr id="9" name="12 Marcador de texto"/>
          <p:cNvSpPr>
            <a:spLocks noGrp="1"/>
          </p:cNvSpPr>
          <p:nvPr>
            <p:ph type="body" sz="quarter" idx="13"/>
          </p:nvPr>
        </p:nvSpPr>
        <p:spPr bwMode="auto">
          <a:xfrm>
            <a:off x="336000" y="357000"/>
            <a:ext cx="11519451" cy="251520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 marL="0" indent="0">
              <a:buNone/>
              <a:defRPr kumimoji="0" lang="es-ES" sz="1000" b="0" i="0" u="none" strike="noStrike" kern="1200" cap="none" spc="0" normalizeH="0" baseline="0" dirty="0" smtClean="0">
                <a:ln>
                  <a:noFill/>
                </a:ln>
                <a:solidFill>
                  <a:srgbClr val="1A3B47"/>
                </a:solidFill>
                <a:effectLst/>
                <a:uLnTx/>
                <a:uFillTx/>
                <a:latin typeface="Soho Gothic Pro Light" panose="020B0303030504020204" pitchFamily="34" charset="0"/>
                <a:ea typeface="+mn-ea"/>
                <a:cs typeface="Soho Gothic Pro Light" panose="020B0303030504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marR="0" lvl="0" indent="0" algn="just" defTabSz="11248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D3935">
                  <a:lumMod val="75000"/>
                </a:srgbClr>
              </a:buClr>
              <a:buSzTx/>
              <a:buFont typeface="Arial" pitchFamily="34" charset="0"/>
              <a:buNone/>
              <a:tabLst/>
              <a:defRPr/>
            </a:pPr>
            <a:r>
              <a:rPr lang="es-ES" dirty="0"/>
              <a:t>Editar el estilo de texto del patrón</a:t>
            </a:r>
          </a:p>
        </p:txBody>
      </p:sp>
      <p:grpSp>
        <p:nvGrpSpPr>
          <p:cNvPr id="6" name="Grupo 5"/>
          <p:cNvGrpSpPr/>
          <p:nvPr userDrawn="1"/>
        </p:nvGrpSpPr>
        <p:grpSpPr bwMode="auto">
          <a:xfrm>
            <a:off x="10328936" y="6242390"/>
            <a:ext cx="1871531" cy="642611"/>
            <a:chOff x="8064500" y="4790414"/>
            <a:chExt cx="1083150" cy="371911"/>
          </a:xfrm>
        </p:grpSpPr>
        <p:sp>
          <p:nvSpPr>
            <p:cNvPr id="7" name="Forma libre 6">
              <a:extLst>
                <a:ext uri="{FF2B5EF4-FFF2-40B4-BE49-F238E27FC236}">
                  <a16:creationId xmlns:a16="http://schemas.microsoft.com/office/drawing/2014/main" id="{C6C3A9BA-FA29-AF49-93DF-C962E39BE4D1}"/>
                </a:ext>
              </a:extLst>
            </p:cNvPr>
            <p:cNvSpPr/>
            <p:nvPr userDrawn="1"/>
          </p:nvSpPr>
          <p:spPr bwMode="auto">
            <a:xfrm>
              <a:off x="8261825" y="4790414"/>
              <a:ext cx="885825" cy="349250"/>
            </a:xfrm>
            <a:custGeom>
              <a:avLst/>
              <a:gdLst>
                <a:gd name="connsiteX0" fmla="*/ 885825 w 885825"/>
                <a:gd name="connsiteY0" fmla="*/ 225425 h 349250"/>
                <a:gd name="connsiteX1" fmla="*/ 885825 w 885825"/>
                <a:gd name="connsiteY1" fmla="*/ 0 h 349250"/>
                <a:gd name="connsiteX2" fmla="*/ 0 w 885825"/>
                <a:gd name="connsiteY2" fmla="*/ 250825 h 349250"/>
                <a:gd name="connsiteX3" fmla="*/ 0 w 885825"/>
                <a:gd name="connsiteY3" fmla="*/ 349250 h 349250"/>
                <a:gd name="connsiteX4" fmla="*/ 885825 w 885825"/>
                <a:gd name="connsiteY4" fmla="*/ 225425 h 34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5825" h="349250">
                  <a:moveTo>
                    <a:pt x="885825" y="225425"/>
                  </a:moveTo>
                  <a:lnTo>
                    <a:pt x="885825" y="0"/>
                  </a:lnTo>
                  <a:lnTo>
                    <a:pt x="0" y="250825"/>
                  </a:lnTo>
                  <a:lnTo>
                    <a:pt x="0" y="349250"/>
                  </a:lnTo>
                  <a:lnTo>
                    <a:pt x="885825" y="22542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790"/>
              <a:endParaRPr lang="es-ES" sz="2397" dirty="0">
                <a:solidFill>
                  <a:srgbClr val="FFFFFF"/>
                </a:solidFill>
              </a:endParaRPr>
            </a:p>
          </p:txBody>
        </p:sp>
        <p:sp>
          <p:nvSpPr>
            <p:cNvPr id="10" name="Triángulo 10">
              <a:extLst>
                <a:ext uri="{FF2B5EF4-FFF2-40B4-BE49-F238E27FC236}">
                  <a16:creationId xmlns:a16="http://schemas.microsoft.com/office/drawing/2014/main" id="{400DAD3A-8917-4A46-A174-4210FBD17B57}"/>
                </a:ext>
              </a:extLst>
            </p:cNvPr>
            <p:cNvSpPr/>
            <p:nvPr userDrawn="1"/>
          </p:nvSpPr>
          <p:spPr bwMode="auto">
            <a:xfrm>
              <a:off x="8064500" y="4844050"/>
              <a:ext cx="1083150" cy="318275"/>
            </a:xfrm>
            <a:custGeom>
              <a:avLst/>
              <a:gdLst>
                <a:gd name="connsiteX0" fmla="*/ 0 w 2282400"/>
                <a:gd name="connsiteY0" fmla="*/ 1101600 h 1101600"/>
                <a:gd name="connsiteX1" fmla="*/ 1141200 w 2282400"/>
                <a:gd name="connsiteY1" fmla="*/ 0 h 1101600"/>
                <a:gd name="connsiteX2" fmla="*/ 2282400 w 2282400"/>
                <a:gd name="connsiteY2" fmla="*/ 1101600 h 1101600"/>
                <a:gd name="connsiteX3" fmla="*/ 0 w 2282400"/>
                <a:gd name="connsiteY3" fmla="*/ 1101600 h 1101600"/>
                <a:gd name="connsiteX0" fmla="*/ 0 w 2300400"/>
                <a:gd name="connsiteY0" fmla="*/ 302400 h 302400"/>
                <a:gd name="connsiteX1" fmla="*/ 2300400 w 2300400"/>
                <a:gd name="connsiteY1" fmla="*/ 0 h 302400"/>
                <a:gd name="connsiteX2" fmla="*/ 2282400 w 2300400"/>
                <a:gd name="connsiteY2" fmla="*/ 302400 h 302400"/>
                <a:gd name="connsiteX3" fmla="*/ 0 w 2300400"/>
                <a:gd name="connsiteY3" fmla="*/ 302400 h 302400"/>
                <a:gd name="connsiteX0" fmla="*/ 0 w 1026000"/>
                <a:gd name="connsiteY0" fmla="*/ 295200 h 302400"/>
                <a:gd name="connsiteX1" fmla="*/ 1026000 w 1026000"/>
                <a:gd name="connsiteY1" fmla="*/ 0 h 302400"/>
                <a:gd name="connsiteX2" fmla="*/ 1008000 w 1026000"/>
                <a:gd name="connsiteY2" fmla="*/ 302400 h 302400"/>
                <a:gd name="connsiteX3" fmla="*/ 0 w 1026000"/>
                <a:gd name="connsiteY3" fmla="*/ 295200 h 302400"/>
                <a:gd name="connsiteX0" fmla="*/ 0 w 1083150"/>
                <a:gd name="connsiteY0" fmla="*/ 307900 h 315100"/>
                <a:gd name="connsiteX1" fmla="*/ 1083150 w 1083150"/>
                <a:gd name="connsiteY1" fmla="*/ 0 h 315100"/>
                <a:gd name="connsiteX2" fmla="*/ 1008000 w 1083150"/>
                <a:gd name="connsiteY2" fmla="*/ 315100 h 315100"/>
                <a:gd name="connsiteX3" fmla="*/ 0 w 1083150"/>
                <a:gd name="connsiteY3" fmla="*/ 307900 h 315100"/>
                <a:gd name="connsiteX0" fmla="*/ 0 w 1083150"/>
                <a:gd name="connsiteY0" fmla="*/ 307900 h 315100"/>
                <a:gd name="connsiteX1" fmla="*/ 1083150 w 1083150"/>
                <a:gd name="connsiteY1" fmla="*/ 0 h 315100"/>
                <a:gd name="connsiteX2" fmla="*/ 1074675 w 1083150"/>
                <a:gd name="connsiteY2" fmla="*/ 315100 h 315100"/>
                <a:gd name="connsiteX3" fmla="*/ 0 w 1083150"/>
                <a:gd name="connsiteY3" fmla="*/ 307900 h 315100"/>
                <a:gd name="connsiteX0" fmla="*/ 0 w 1083150"/>
                <a:gd name="connsiteY0" fmla="*/ 307900 h 318275"/>
                <a:gd name="connsiteX1" fmla="*/ 1083150 w 1083150"/>
                <a:gd name="connsiteY1" fmla="*/ 0 h 318275"/>
                <a:gd name="connsiteX2" fmla="*/ 1081025 w 1083150"/>
                <a:gd name="connsiteY2" fmla="*/ 318275 h 318275"/>
                <a:gd name="connsiteX3" fmla="*/ 0 w 1083150"/>
                <a:gd name="connsiteY3" fmla="*/ 307900 h 318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150" h="318275">
                  <a:moveTo>
                    <a:pt x="0" y="307900"/>
                  </a:moveTo>
                  <a:lnTo>
                    <a:pt x="1083150" y="0"/>
                  </a:lnTo>
                  <a:cubicBezTo>
                    <a:pt x="1082442" y="106092"/>
                    <a:pt x="1081733" y="212183"/>
                    <a:pt x="1081025" y="318275"/>
                  </a:cubicBezTo>
                  <a:lnTo>
                    <a:pt x="0" y="30790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790"/>
              <a:endParaRPr lang="es-ES" sz="2397" dirty="0">
                <a:solidFill>
                  <a:srgbClr val="FFFFFF"/>
                </a:solidFill>
              </a:endParaRPr>
            </a:p>
          </p:txBody>
        </p:sp>
      </p:grpSp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6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887258" y="6540533"/>
            <a:ext cx="1145182" cy="248840"/>
          </a:xfrm>
          <a:prstGeom prst="rect">
            <a:avLst/>
          </a:prstGeom>
        </p:spPr>
      </p:pic>
      <p:sp>
        <p:nvSpPr>
          <p:cNvPr id="12" name="Freeform 5"/>
          <p:cNvSpPr>
            <a:spLocks noEditPoints="1"/>
          </p:cNvSpPr>
          <p:nvPr userDrawn="1"/>
        </p:nvSpPr>
        <p:spPr bwMode="auto">
          <a:xfrm>
            <a:off x="336000" y="6506083"/>
            <a:ext cx="858184" cy="171408"/>
          </a:xfrm>
          <a:custGeom>
            <a:avLst/>
            <a:gdLst>
              <a:gd name="T0" fmla="*/ 1051 w 1701"/>
              <a:gd name="T1" fmla="*/ 298 h 337"/>
              <a:gd name="T2" fmla="*/ 967 w 1701"/>
              <a:gd name="T3" fmla="*/ 337 h 337"/>
              <a:gd name="T4" fmla="*/ 877 w 1701"/>
              <a:gd name="T5" fmla="*/ 262 h 337"/>
              <a:gd name="T6" fmla="*/ 906 w 1701"/>
              <a:gd name="T7" fmla="*/ 285 h 337"/>
              <a:gd name="T8" fmla="*/ 991 w 1701"/>
              <a:gd name="T9" fmla="*/ 309 h 337"/>
              <a:gd name="T10" fmla="*/ 1033 w 1701"/>
              <a:gd name="T11" fmla="*/ 263 h 337"/>
              <a:gd name="T12" fmla="*/ 926 w 1701"/>
              <a:gd name="T13" fmla="*/ 200 h 337"/>
              <a:gd name="T14" fmla="*/ 888 w 1701"/>
              <a:gd name="T15" fmla="*/ 112 h 337"/>
              <a:gd name="T16" fmla="*/ 967 w 1701"/>
              <a:gd name="T17" fmla="*/ 75 h 337"/>
              <a:gd name="T18" fmla="*/ 1056 w 1701"/>
              <a:gd name="T19" fmla="*/ 149 h 337"/>
              <a:gd name="T20" fmla="*/ 1013 w 1701"/>
              <a:gd name="T21" fmla="*/ 112 h 337"/>
              <a:gd name="T22" fmla="*/ 925 w 1701"/>
              <a:gd name="T23" fmla="*/ 108 h 337"/>
              <a:gd name="T24" fmla="*/ 913 w 1701"/>
              <a:gd name="T25" fmla="*/ 163 h 337"/>
              <a:gd name="T26" fmla="*/ 1046 w 1701"/>
              <a:gd name="T27" fmla="*/ 222 h 337"/>
              <a:gd name="T28" fmla="*/ 680 w 1701"/>
              <a:gd name="T29" fmla="*/ 86 h 337"/>
              <a:gd name="T30" fmla="*/ 656 w 1701"/>
              <a:gd name="T31" fmla="*/ 103 h 337"/>
              <a:gd name="T32" fmla="*/ 656 w 1701"/>
              <a:gd name="T33" fmla="*/ 103 h 337"/>
              <a:gd name="T34" fmla="*/ 632 w 1701"/>
              <a:gd name="T35" fmla="*/ 335 h 337"/>
              <a:gd name="T36" fmla="*/ 661 w 1701"/>
              <a:gd name="T37" fmla="*/ 137 h 337"/>
              <a:gd name="T38" fmla="*/ 722 w 1701"/>
              <a:gd name="T39" fmla="*/ 100 h 337"/>
              <a:gd name="T40" fmla="*/ 783 w 1701"/>
              <a:gd name="T41" fmla="*/ 140 h 337"/>
              <a:gd name="T42" fmla="*/ 810 w 1701"/>
              <a:gd name="T43" fmla="*/ 335 h 337"/>
              <a:gd name="T44" fmla="*/ 722 w 1701"/>
              <a:gd name="T45" fmla="*/ 75 h 337"/>
              <a:gd name="T46" fmla="*/ 1692 w 1701"/>
              <a:gd name="T47" fmla="*/ 298 h 337"/>
              <a:gd name="T48" fmla="*/ 1607 w 1701"/>
              <a:gd name="T49" fmla="*/ 256 h 337"/>
              <a:gd name="T50" fmla="*/ 1686 w 1701"/>
              <a:gd name="T51" fmla="*/ 101 h 337"/>
              <a:gd name="T52" fmla="*/ 1607 w 1701"/>
              <a:gd name="T53" fmla="*/ 78 h 337"/>
              <a:gd name="T54" fmla="*/ 1583 w 1701"/>
              <a:gd name="T55" fmla="*/ 257 h 337"/>
              <a:gd name="T56" fmla="*/ 248 w 1701"/>
              <a:gd name="T57" fmla="*/ 75 h 337"/>
              <a:gd name="T58" fmla="*/ 181 w 1701"/>
              <a:gd name="T59" fmla="*/ 98 h 337"/>
              <a:gd name="T60" fmla="*/ 92 w 1701"/>
              <a:gd name="T61" fmla="*/ 75 h 337"/>
              <a:gd name="T62" fmla="*/ 0 w 1701"/>
              <a:gd name="T63" fmla="*/ 164 h 337"/>
              <a:gd name="T64" fmla="*/ 25 w 1701"/>
              <a:gd name="T65" fmla="*/ 164 h 337"/>
              <a:gd name="T66" fmla="*/ 57 w 1701"/>
              <a:gd name="T67" fmla="*/ 106 h 337"/>
              <a:gd name="T68" fmla="*/ 124 w 1701"/>
              <a:gd name="T69" fmla="*/ 106 h 337"/>
              <a:gd name="T70" fmla="*/ 156 w 1701"/>
              <a:gd name="T71" fmla="*/ 164 h 337"/>
              <a:gd name="T72" fmla="*/ 182 w 1701"/>
              <a:gd name="T73" fmla="*/ 164 h 337"/>
              <a:gd name="T74" fmla="*/ 214 w 1701"/>
              <a:gd name="T75" fmla="*/ 106 h 337"/>
              <a:gd name="T76" fmla="*/ 281 w 1701"/>
              <a:gd name="T77" fmla="*/ 106 h 337"/>
              <a:gd name="T78" fmla="*/ 313 w 1701"/>
              <a:gd name="T79" fmla="*/ 164 h 337"/>
              <a:gd name="T80" fmla="*/ 338 w 1701"/>
              <a:gd name="T81" fmla="*/ 164 h 337"/>
              <a:gd name="T82" fmla="*/ 1522 w 1701"/>
              <a:gd name="T83" fmla="*/ 334 h 337"/>
              <a:gd name="T84" fmla="*/ 1522 w 1701"/>
              <a:gd name="T85" fmla="*/ 311 h 337"/>
              <a:gd name="T86" fmla="*/ 1381 w 1701"/>
              <a:gd name="T87" fmla="*/ 78 h 337"/>
              <a:gd name="T88" fmla="*/ 1381 w 1701"/>
              <a:gd name="T89" fmla="*/ 101 h 337"/>
              <a:gd name="T90" fmla="*/ 1381 w 1701"/>
              <a:gd name="T91" fmla="*/ 311 h 337"/>
              <a:gd name="T92" fmla="*/ 1381 w 1701"/>
              <a:gd name="T93" fmla="*/ 334 h 337"/>
              <a:gd name="T94" fmla="*/ 415 w 1701"/>
              <a:gd name="T95" fmla="*/ 78 h 337"/>
              <a:gd name="T96" fmla="*/ 415 w 1701"/>
              <a:gd name="T97" fmla="*/ 101 h 337"/>
              <a:gd name="T98" fmla="*/ 412 w 1701"/>
              <a:gd name="T99" fmla="*/ 311 h 337"/>
              <a:gd name="T100" fmla="*/ 556 w 1701"/>
              <a:gd name="T101" fmla="*/ 311 h 337"/>
              <a:gd name="T102" fmla="*/ 1297 w 1701"/>
              <a:gd name="T103" fmla="*/ 126 h 337"/>
              <a:gd name="T104" fmla="*/ 1288 w 1701"/>
              <a:gd name="T105" fmla="*/ 334 h 337"/>
              <a:gd name="T106" fmla="*/ 1280 w 1701"/>
              <a:gd name="T107" fmla="*/ 313 h 337"/>
              <a:gd name="T108" fmla="*/ 1148 w 1701"/>
              <a:gd name="T109" fmla="*/ 314 h 337"/>
              <a:gd name="T110" fmla="*/ 1130 w 1701"/>
              <a:gd name="T111" fmla="*/ 126 h 337"/>
              <a:gd name="T112" fmla="*/ 1250 w 1701"/>
              <a:gd name="T113" fmla="*/ 81 h 337"/>
              <a:gd name="T114" fmla="*/ 1278 w 1701"/>
              <a:gd name="T115" fmla="*/ 162 h 337"/>
              <a:gd name="T116" fmla="*/ 1166 w 1701"/>
              <a:gd name="T117" fmla="*/ 116 h 337"/>
              <a:gd name="T118" fmla="*/ 1152 w 1701"/>
              <a:gd name="T119" fmla="*/ 271 h 337"/>
              <a:gd name="T120" fmla="*/ 1214 w 1701"/>
              <a:gd name="T121" fmla="*/ 312 h 337"/>
              <a:gd name="T122" fmla="*/ 1275 w 1701"/>
              <a:gd name="T123" fmla="*/ 271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01" h="337">
                <a:moveTo>
                  <a:pt x="1046" y="222"/>
                </a:moveTo>
                <a:cubicBezTo>
                  <a:pt x="1054" y="233"/>
                  <a:pt x="1058" y="247"/>
                  <a:pt x="1058" y="263"/>
                </a:cubicBezTo>
                <a:cubicBezTo>
                  <a:pt x="1058" y="276"/>
                  <a:pt x="1056" y="288"/>
                  <a:pt x="1051" y="298"/>
                </a:cubicBezTo>
                <a:cubicBezTo>
                  <a:pt x="1046" y="307"/>
                  <a:pt x="1039" y="315"/>
                  <a:pt x="1031" y="321"/>
                </a:cubicBezTo>
                <a:cubicBezTo>
                  <a:pt x="1022" y="327"/>
                  <a:pt x="1013" y="331"/>
                  <a:pt x="1001" y="333"/>
                </a:cubicBezTo>
                <a:cubicBezTo>
                  <a:pt x="991" y="335"/>
                  <a:pt x="979" y="337"/>
                  <a:pt x="967" y="337"/>
                </a:cubicBezTo>
                <a:cubicBezTo>
                  <a:pt x="940" y="337"/>
                  <a:pt x="919" y="331"/>
                  <a:pt x="902" y="319"/>
                </a:cubicBezTo>
                <a:cubicBezTo>
                  <a:pt x="886" y="306"/>
                  <a:pt x="877" y="288"/>
                  <a:pt x="876" y="263"/>
                </a:cubicBezTo>
                <a:cubicBezTo>
                  <a:pt x="876" y="263"/>
                  <a:pt x="877" y="262"/>
                  <a:pt x="877" y="262"/>
                </a:cubicBezTo>
                <a:cubicBezTo>
                  <a:pt x="901" y="262"/>
                  <a:pt x="901" y="262"/>
                  <a:pt x="901" y="262"/>
                </a:cubicBezTo>
                <a:cubicBezTo>
                  <a:pt x="901" y="262"/>
                  <a:pt x="902" y="263"/>
                  <a:pt x="902" y="263"/>
                </a:cubicBezTo>
                <a:cubicBezTo>
                  <a:pt x="902" y="272"/>
                  <a:pt x="903" y="280"/>
                  <a:pt x="906" y="285"/>
                </a:cubicBezTo>
                <a:cubicBezTo>
                  <a:pt x="910" y="291"/>
                  <a:pt x="914" y="296"/>
                  <a:pt x="920" y="300"/>
                </a:cubicBezTo>
                <a:cubicBezTo>
                  <a:pt x="926" y="303"/>
                  <a:pt x="932" y="306"/>
                  <a:pt x="940" y="308"/>
                </a:cubicBezTo>
                <a:cubicBezTo>
                  <a:pt x="954" y="311"/>
                  <a:pt x="970" y="311"/>
                  <a:pt x="991" y="309"/>
                </a:cubicBezTo>
                <a:cubicBezTo>
                  <a:pt x="998" y="308"/>
                  <a:pt x="1005" y="306"/>
                  <a:pt x="1012" y="303"/>
                </a:cubicBezTo>
                <a:cubicBezTo>
                  <a:pt x="1018" y="299"/>
                  <a:pt x="1023" y="295"/>
                  <a:pt x="1027" y="288"/>
                </a:cubicBezTo>
                <a:cubicBezTo>
                  <a:pt x="1031" y="282"/>
                  <a:pt x="1033" y="274"/>
                  <a:pt x="1033" y="263"/>
                </a:cubicBezTo>
                <a:cubicBezTo>
                  <a:pt x="1033" y="254"/>
                  <a:pt x="1031" y="246"/>
                  <a:pt x="1026" y="238"/>
                </a:cubicBezTo>
                <a:cubicBezTo>
                  <a:pt x="1021" y="231"/>
                  <a:pt x="1013" y="226"/>
                  <a:pt x="1003" y="223"/>
                </a:cubicBezTo>
                <a:cubicBezTo>
                  <a:pt x="926" y="200"/>
                  <a:pt x="926" y="200"/>
                  <a:pt x="926" y="200"/>
                </a:cubicBezTo>
                <a:cubicBezTo>
                  <a:pt x="911" y="196"/>
                  <a:pt x="901" y="190"/>
                  <a:pt x="893" y="180"/>
                </a:cubicBezTo>
                <a:cubicBezTo>
                  <a:pt x="885" y="170"/>
                  <a:pt x="881" y="158"/>
                  <a:pt x="881" y="144"/>
                </a:cubicBezTo>
                <a:cubicBezTo>
                  <a:pt x="881" y="131"/>
                  <a:pt x="884" y="121"/>
                  <a:pt x="888" y="112"/>
                </a:cubicBezTo>
                <a:cubicBezTo>
                  <a:pt x="893" y="103"/>
                  <a:pt x="899" y="96"/>
                  <a:pt x="907" y="90"/>
                </a:cubicBezTo>
                <a:cubicBezTo>
                  <a:pt x="915" y="85"/>
                  <a:pt x="924" y="81"/>
                  <a:pt x="934" y="78"/>
                </a:cubicBezTo>
                <a:cubicBezTo>
                  <a:pt x="945" y="76"/>
                  <a:pt x="955" y="75"/>
                  <a:pt x="967" y="75"/>
                </a:cubicBezTo>
                <a:cubicBezTo>
                  <a:pt x="993" y="75"/>
                  <a:pt x="1014" y="81"/>
                  <a:pt x="1030" y="93"/>
                </a:cubicBezTo>
                <a:cubicBezTo>
                  <a:pt x="1047" y="105"/>
                  <a:pt x="1055" y="124"/>
                  <a:pt x="1056" y="148"/>
                </a:cubicBezTo>
                <a:cubicBezTo>
                  <a:pt x="1056" y="148"/>
                  <a:pt x="1056" y="149"/>
                  <a:pt x="1056" y="149"/>
                </a:cubicBezTo>
                <a:cubicBezTo>
                  <a:pt x="1032" y="149"/>
                  <a:pt x="1032" y="149"/>
                  <a:pt x="1032" y="149"/>
                </a:cubicBezTo>
                <a:cubicBezTo>
                  <a:pt x="1032" y="149"/>
                  <a:pt x="1032" y="148"/>
                  <a:pt x="1032" y="148"/>
                </a:cubicBezTo>
                <a:cubicBezTo>
                  <a:pt x="1031" y="131"/>
                  <a:pt x="1025" y="119"/>
                  <a:pt x="1013" y="112"/>
                </a:cubicBezTo>
                <a:cubicBezTo>
                  <a:pt x="1002" y="104"/>
                  <a:pt x="986" y="100"/>
                  <a:pt x="966" y="100"/>
                </a:cubicBezTo>
                <a:cubicBezTo>
                  <a:pt x="958" y="100"/>
                  <a:pt x="951" y="100"/>
                  <a:pt x="944" y="102"/>
                </a:cubicBezTo>
                <a:cubicBezTo>
                  <a:pt x="937" y="103"/>
                  <a:pt x="931" y="105"/>
                  <a:pt x="925" y="108"/>
                </a:cubicBezTo>
                <a:cubicBezTo>
                  <a:pt x="919" y="111"/>
                  <a:pt x="915" y="115"/>
                  <a:pt x="911" y="121"/>
                </a:cubicBezTo>
                <a:cubicBezTo>
                  <a:pt x="908" y="127"/>
                  <a:pt x="906" y="134"/>
                  <a:pt x="906" y="144"/>
                </a:cubicBezTo>
                <a:cubicBezTo>
                  <a:pt x="906" y="151"/>
                  <a:pt x="908" y="157"/>
                  <a:pt x="913" y="163"/>
                </a:cubicBezTo>
                <a:cubicBezTo>
                  <a:pt x="917" y="170"/>
                  <a:pt x="924" y="174"/>
                  <a:pt x="934" y="177"/>
                </a:cubicBezTo>
                <a:cubicBezTo>
                  <a:pt x="1011" y="199"/>
                  <a:pt x="1011" y="199"/>
                  <a:pt x="1011" y="199"/>
                </a:cubicBezTo>
                <a:cubicBezTo>
                  <a:pt x="1026" y="204"/>
                  <a:pt x="1038" y="211"/>
                  <a:pt x="1046" y="222"/>
                </a:cubicBezTo>
                <a:close/>
                <a:moveTo>
                  <a:pt x="722" y="75"/>
                </a:moveTo>
                <a:cubicBezTo>
                  <a:pt x="715" y="75"/>
                  <a:pt x="708" y="76"/>
                  <a:pt x="701" y="78"/>
                </a:cubicBezTo>
                <a:cubicBezTo>
                  <a:pt x="694" y="79"/>
                  <a:pt x="687" y="82"/>
                  <a:pt x="680" y="86"/>
                </a:cubicBezTo>
                <a:cubicBezTo>
                  <a:pt x="673" y="89"/>
                  <a:pt x="667" y="93"/>
                  <a:pt x="662" y="98"/>
                </a:cubicBezTo>
                <a:cubicBezTo>
                  <a:pt x="660" y="100"/>
                  <a:pt x="658" y="101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43" y="78"/>
                  <a:pt x="643" y="78"/>
                  <a:pt x="643" y="78"/>
                </a:cubicBezTo>
                <a:cubicBezTo>
                  <a:pt x="632" y="78"/>
                  <a:pt x="632" y="78"/>
                  <a:pt x="632" y="78"/>
                </a:cubicBezTo>
                <a:cubicBezTo>
                  <a:pt x="632" y="335"/>
                  <a:pt x="632" y="335"/>
                  <a:pt x="632" y="335"/>
                </a:cubicBezTo>
                <a:cubicBezTo>
                  <a:pt x="656" y="335"/>
                  <a:pt x="656" y="335"/>
                  <a:pt x="656" y="335"/>
                </a:cubicBezTo>
                <a:cubicBezTo>
                  <a:pt x="656" y="162"/>
                  <a:pt x="656" y="162"/>
                  <a:pt x="656" y="162"/>
                </a:cubicBezTo>
                <a:cubicBezTo>
                  <a:pt x="656" y="152"/>
                  <a:pt x="658" y="144"/>
                  <a:pt x="661" y="137"/>
                </a:cubicBezTo>
                <a:cubicBezTo>
                  <a:pt x="664" y="129"/>
                  <a:pt x="669" y="122"/>
                  <a:pt x="674" y="117"/>
                </a:cubicBezTo>
                <a:cubicBezTo>
                  <a:pt x="680" y="112"/>
                  <a:pt x="687" y="108"/>
                  <a:pt x="695" y="105"/>
                </a:cubicBezTo>
                <a:cubicBezTo>
                  <a:pt x="703" y="102"/>
                  <a:pt x="712" y="100"/>
                  <a:pt x="722" y="100"/>
                </a:cubicBezTo>
                <a:cubicBezTo>
                  <a:pt x="735" y="100"/>
                  <a:pt x="745" y="102"/>
                  <a:pt x="754" y="106"/>
                </a:cubicBezTo>
                <a:cubicBezTo>
                  <a:pt x="762" y="110"/>
                  <a:pt x="769" y="115"/>
                  <a:pt x="773" y="120"/>
                </a:cubicBezTo>
                <a:cubicBezTo>
                  <a:pt x="778" y="126"/>
                  <a:pt x="781" y="133"/>
                  <a:pt x="783" y="140"/>
                </a:cubicBezTo>
                <a:cubicBezTo>
                  <a:pt x="785" y="149"/>
                  <a:pt x="786" y="156"/>
                  <a:pt x="786" y="163"/>
                </a:cubicBezTo>
                <a:cubicBezTo>
                  <a:pt x="786" y="335"/>
                  <a:pt x="786" y="335"/>
                  <a:pt x="786" y="335"/>
                </a:cubicBezTo>
                <a:cubicBezTo>
                  <a:pt x="810" y="335"/>
                  <a:pt x="810" y="335"/>
                  <a:pt x="810" y="335"/>
                </a:cubicBezTo>
                <a:cubicBezTo>
                  <a:pt x="810" y="163"/>
                  <a:pt x="810" y="163"/>
                  <a:pt x="810" y="163"/>
                </a:cubicBezTo>
                <a:cubicBezTo>
                  <a:pt x="810" y="135"/>
                  <a:pt x="802" y="113"/>
                  <a:pt x="787" y="98"/>
                </a:cubicBezTo>
                <a:cubicBezTo>
                  <a:pt x="771" y="83"/>
                  <a:pt x="749" y="75"/>
                  <a:pt x="722" y="75"/>
                </a:cubicBezTo>
                <a:close/>
                <a:moveTo>
                  <a:pt x="1650" y="337"/>
                </a:moveTo>
                <a:cubicBezTo>
                  <a:pt x="1672" y="337"/>
                  <a:pt x="1689" y="331"/>
                  <a:pt x="1701" y="321"/>
                </a:cubicBezTo>
                <a:cubicBezTo>
                  <a:pt x="1692" y="298"/>
                  <a:pt x="1692" y="298"/>
                  <a:pt x="1692" y="298"/>
                </a:cubicBezTo>
                <a:cubicBezTo>
                  <a:pt x="1683" y="306"/>
                  <a:pt x="1670" y="313"/>
                  <a:pt x="1650" y="313"/>
                </a:cubicBezTo>
                <a:cubicBezTo>
                  <a:pt x="1636" y="313"/>
                  <a:pt x="1625" y="308"/>
                  <a:pt x="1618" y="300"/>
                </a:cubicBezTo>
                <a:cubicBezTo>
                  <a:pt x="1611" y="291"/>
                  <a:pt x="1607" y="277"/>
                  <a:pt x="1607" y="256"/>
                </a:cubicBezTo>
                <a:cubicBezTo>
                  <a:pt x="1607" y="101"/>
                  <a:pt x="1607" y="101"/>
                  <a:pt x="1607" y="101"/>
                </a:cubicBezTo>
                <a:cubicBezTo>
                  <a:pt x="1685" y="101"/>
                  <a:pt x="1685" y="101"/>
                  <a:pt x="1685" y="101"/>
                </a:cubicBezTo>
                <a:cubicBezTo>
                  <a:pt x="1686" y="101"/>
                  <a:pt x="1686" y="101"/>
                  <a:pt x="1686" y="101"/>
                </a:cubicBezTo>
                <a:cubicBezTo>
                  <a:pt x="1686" y="78"/>
                  <a:pt x="1686" y="78"/>
                  <a:pt x="1686" y="78"/>
                </a:cubicBezTo>
                <a:cubicBezTo>
                  <a:pt x="1686" y="78"/>
                  <a:pt x="1686" y="78"/>
                  <a:pt x="1685" y="78"/>
                </a:cubicBezTo>
                <a:cubicBezTo>
                  <a:pt x="1607" y="78"/>
                  <a:pt x="1607" y="78"/>
                  <a:pt x="1607" y="78"/>
                </a:cubicBezTo>
                <a:cubicBezTo>
                  <a:pt x="1607" y="0"/>
                  <a:pt x="1607" y="0"/>
                  <a:pt x="1607" y="0"/>
                </a:cubicBezTo>
                <a:cubicBezTo>
                  <a:pt x="1583" y="0"/>
                  <a:pt x="1583" y="0"/>
                  <a:pt x="1583" y="0"/>
                </a:cubicBezTo>
                <a:cubicBezTo>
                  <a:pt x="1583" y="257"/>
                  <a:pt x="1583" y="257"/>
                  <a:pt x="1583" y="257"/>
                </a:cubicBezTo>
                <a:cubicBezTo>
                  <a:pt x="1583" y="284"/>
                  <a:pt x="1589" y="304"/>
                  <a:pt x="1600" y="317"/>
                </a:cubicBezTo>
                <a:cubicBezTo>
                  <a:pt x="1612" y="330"/>
                  <a:pt x="1629" y="337"/>
                  <a:pt x="1650" y="337"/>
                </a:cubicBezTo>
                <a:close/>
                <a:moveTo>
                  <a:pt x="248" y="75"/>
                </a:moveTo>
                <a:cubicBezTo>
                  <a:pt x="248" y="75"/>
                  <a:pt x="248" y="75"/>
                  <a:pt x="248" y="75"/>
                </a:cubicBezTo>
                <a:cubicBezTo>
                  <a:pt x="247" y="75"/>
                  <a:pt x="247" y="75"/>
                  <a:pt x="247" y="75"/>
                </a:cubicBezTo>
                <a:cubicBezTo>
                  <a:pt x="219" y="75"/>
                  <a:pt x="197" y="83"/>
                  <a:pt x="181" y="98"/>
                </a:cubicBezTo>
                <a:cubicBezTo>
                  <a:pt x="176" y="103"/>
                  <a:pt x="172" y="108"/>
                  <a:pt x="169" y="114"/>
                </a:cubicBezTo>
                <a:cubicBezTo>
                  <a:pt x="166" y="108"/>
                  <a:pt x="162" y="103"/>
                  <a:pt x="157" y="98"/>
                </a:cubicBezTo>
                <a:cubicBezTo>
                  <a:pt x="141" y="83"/>
                  <a:pt x="120" y="75"/>
                  <a:pt x="92" y="75"/>
                </a:cubicBezTo>
                <a:cubicBezTo>
                  <a:pt x="90" y="75"/>
                  <a:pt x="90" y="75"/>
                  <a:pt x="90" y="75"/>
                </a:cubicBezTo>
                <a:cubicBezTo>
                  <a:pt x="62" y="75"/>
                  <a:pt x="40" y="83"/>
                  <a:pt x="24" y="98"/>
                </a:cubicBezTo>
                <a:cubicBezTo>
                  <a:pt x="8" y="114"/>
                  <a:pt x="0" y="136"/>
                  <a:pt x="0" y="164"/>
                </a:cubicBezTo>
                <a:cubicBezTo>
                  <a:pt x="0" y="335"/>
                  <a:pt x="0" y="335"/>
                  <a:pt x="0" y="335"/>
                </a:cubicBezTo>
                <a:cubicBezTo>
                  <a:pt x="25" y="335"/>
                  <a:pt x="25" y="335"/>
                  <a:pt x="25" y="335"/>
                </a:cubicBezTo>
                <a:cubicBezTo>
                  <a:pt x="25" y="164"/>
                  <a:pt x="25" y="164"/>
                  <a:pt x="25" y="164"/>
                </a:cubicBezTo>
                <a:cubicBezTo>
                  <a:pt x="25" y="156"/>
                  <a:pt x="26" y="149"/>
                  <a:pt x="27" y="141"/>
                </a:cubicBezTo>
                <a:cubicBezTo>
                  <a:pt x="29" y="134"/>
                  <a:pt x="33" y="127"/>
                  <a:pt x="37" y="121"/>
                </a:cubicBezTo>
                <a:cubicBezTo>
                  <a:pt x="42" y="115"/>
                  <a:pt x="49" y="110"/>
                  <a:pt x="57" y="106"/>
                </a:cubicBezTo>
                <a:cubicBezTo>
                  <a:pt x="65" y="102"/>
                  <a:pt x="76" y="100"/>
                  <a:pt x="89" y="100"/>
                </a:cubicBezTo>
                <a:cubicBezTo>
                  <a:pt x="89" y="100"/>
                  <a:pt x="90" y="100"/>
                  <a:pt x="91" y="100"/>
                </a:cubicBezTo>
                <a:cubicBezTo>
                  <a:pt x="104" y="100"/>
                  <a:pt x="115" y="102"/>
                  <a:pt x="124" y="106"/>
                </a:cubicBezTo>
                <a:cubicBezTo>
                  <a:pt x="132" y="110"/>
                  <a:pt x="139" y="115"/>
                  <a:pt x="143" y="121"/>
                </a:cubicBezTo>
                <a:cubicBezTo>
                  <a:pt x="148" y="127"/>
                  <a:pt x="151" y="133"/>
                  <a:pt x="153" y="141"/>
                </a:cubicBezTo>
                <a:cubicBezTo>
                  <a:pt x="155" y="149"/>
                  <a:pt x="156" y="157"/>
                  <a:pt x="156" y="164"/>
                </a:cubicBezTo>
                <a:cubicBezTo>
                  <a:pt x="156" y="335"/>
                  <a:pt x="156" y="335"/>
                  <a:pt x="156" y="335"/>
                </a:cubicBezTo>
                <a:cubicBezTo>
                  <a:pt x="182" y="335"/>
                  <a:pt x="182" y="335"/>
                  <a:pt x="182" y="335"/>
                </a:cubicBezTo>
                <a:cubicBezTo>
                  <a:pt x="182" y="164"/>
                  <a:pt x="182" y="164"/>
                  <a:pt x="182" y="164"/>
                </a:cubicBezTo>
                <a:cubicBezTo>
                  <a:pt x="182" y="157"/>
                  <a:pt x="183" y="149"/>
                  <a:pt x="185" y="141"/>
                </a:cubicBezTo>
                <a:cubicBezTo>
                  <a:pt x="186" y="134"/>
                  <a:pt x="190" y="127"/>
                  <a:pt x="194" y="121"/>
                </a:cubicBezTo>
                <a:cubicBezTo>
                  <a:pt x="199" y="115"/>
                  <a:pt x="206" y="110"/>
                  <a:pt x="214" y="106"/>
                </a:cubicBezTo>
                <a:cubicBezTo>
                  <a:pt x="222" y="102"/>
                  <a:pt x="233" y="100"/>
                  <a:pt x="246" y="100"/>
                </a:cubicBezTo>
                <a:cubicBezTo>
                  <a:pt x="247" y="100"/>
                  <a:pt x="247" y="100"/>
                  <a:pt x="248" y="100"/>
                </a:cubicBezTo>
                <a:cubicBezTo>
                  <a:pt x="262" y="100"/>
                  <a:pt x="273" y="102"/>
                  <a:pt x="281" y="106"/>
                </a:cubicBezTo>
                <a:cubicBezTo>
                  <a:pt x="289" y="110"/>
                  <a:pt x="296" y="115"/>
                  <a:pt x="301" y="121"/>
                </a:cubicBezTo>
                <a:cubicBezTo>
                  <a:pt x="305" y="127"/>
                  <a:pt x="309" y="134"/>
                  <a:pt x="311" y="141"/>
                </a:cubicBezTo>
                <a:cubicBezTo>
                  <a:pt x="312" y="149"/>
                  <a:pt x="313" y="157"/>
                  <a:pt x="313" y="164"/>
                </a:cubicBezTo>
                <a:cubicBezTo>
                  <a:pt x="313" y="335"/>
                  <a:pt x="313" y="335"/>
                  <a:pt x="313" y="335"/>
                </a:cubicBezTo>
                <a:cubicBezTo>
                  <a:pt x="338" y="335"/>
                  <a:pt x="338" y="335"/>
                  <a:pt x="338" y="335"/>
                </a:cubicBezTo>
                <a:cubicBezTo>
                  <a:pt x="338" y="164"/>
                  <a:pt x="338" y="164"/>
                  <a:pt x="338" y="164"/>
                </a:cubicBezTo>
                <a:cubicBezTo>
                  <a:pt x="338" y="136"/>
                  <a:pt x="330" y="114"/>
                  <a:pt x="314" y="98"/>
                </a:cubicBezTo>
                <a:cubicBezTo>
                  <a:pt x="298" y="83"/>
                  <a:pt x="276" y="75"/>
                  <a:pt x="248" y="75"/>
                </a:cubicBezTo>
                <a:close/>
                <a:moveTo>
                  <a:pt x="1522" y="334"/>
                </a:moveTo>
                <a:cubicBezTo>
                  <a:pt x="1523" y="334"/>
                  <a:pt x="1523" y="334"/>
                  <a:pt x="1524" y="334"/>
                </a:cubicBezTo>
                <a:cubicBezTo>
                  <a:pt x="1524" y="311"/>
                  <a:pt x="1524" y="311"/>
                  <a:pt x="1524" y="311"/>
                </a:cubicBezTo>
                <a:cubicBezTo>
                  <a:pt x="1523" y="311"/>
                  <a:pt x="1523" y="311"/>
                  <a:pt x="1522" y="311"/>
                </a:cubicBezTo>
                <a:cubicBezTo>
                  <a:pt x="1472" y="311"/>
                  <a:pt x="1472" y="311"/>
                  <a:pt x="1472" y="311"/>
                </a:cubicBezTo>
                <a:cubicBezTo>
                  <a:pt x="1472" y="78"/>
                  <a:pt x="1472" y="78"/>
                  <a:pt x="1472" y="78"/>
                </a:cubicBezTo>
                <a:cubicBezTo>
                  <a:pt x="1381" y="78"/>
                  <a:pt x="1381" y="78"/>
                  <a:pt x="1381" y="78"/>
                </a:cubicBezTo>
                <a:cubicBezTo>
                  <a:pt x="1380" y="78"/>
                  <a:pt x="1380" y="78"/>
                  <a:pt x="1380" y="78"/>
                </a:cubicBezTo>
                <a:cubicBezTo>
                  <a:pt x="1380" y="101"/>
                  <a:pt x="1380" y="101"/>
                  <a:pt x="1380" y="101"/>
                </a:cubicBezTo>
                <a:cubicBezTo>
                  <a:pt x="1380" y="101"/>
                  <a:pt x="1380" y="101"/>
                  <a:pt x="1381" y="101"/>
                </a:cubicBezTo>
                <a:cubicBezTo>
                  <a:pt x="1447" y="101"/>
                  <a:pt x="1447" y="101"/>
                  <a:pt x="1447" y="101"/>
                </a:cubicBezTo>
                <a:cubicBezTo>
                  <a:pt x="1447" y="311"/>
                  <a:pt x="1447" y="311"/>
                  <a:pt x="1447" y="311"/>
                </a:cubicBezTo>
                <a:cubicBezTo>
                  <a:pt x="1381" y="311"/>
                  <a:pt x="1381" y="311"/>
                  <a:pt x="1381" y="311"/>
                </a:cubicBezTo>
                <a:cubicBezTo>
                  <a:pt x="1380" y="311"/>
                  <a:pt x="1380" y="311"/>
                  <a:pt x="1380" y="311"/>
                </a:cubicBezTo>
                <a:cubicBezTo>
                  <a:pt x="1380" y="334"/>
                  <a:pt x="1380" y="334"/>
                  <a:pt x="1380" y="334"/>
                </a:cubicBezTo>
                <a:cubicBezTo>
                  <a:pt x="1380" y="334"/>
                  <a:pt x="1380" y="334"/>
                  <a:pt x="1381" y="334"/>
                </a:cubicBezTo>
                <a:lnTo>
                  <a:pt x="1522" y="334"/>
                </a:lnTo>
                <a:close/>
                <a:moveTo>
                  <a:pt x="507" y="78"/>
                </a:moveTo>
                <a:cubicBezTo>
                  <a:pt x="415" y="78"/>
                  <a:pt x="415" y="78"/>
                  <a:pt x="415" y="78"/>
                </a:cubicBezTo>
                <a:cubicBezTo>
                  <a:pt x="414" y="78"/>
                  <a:pt x="413" y="78"/>
                  <a:pt x="412" y="79"/>
                </a:cubicBezTo>
                <a:cubicBezTo>
                  <a:pt x="412" y="101"/>
                  <a:pt x="412" y="101"/>
                  <a:pt x="412" y="101"/>
                </a:cubicBezTo>
                <a:cubicBezTo>
                  <a:pt x="413" y="101"/>
                  <a:pt x="414" y="101"/>
                  <a:pt x="415" y="101"/>
                </a:cubicBezTo>
                <a:cubicBezTo>
                  <a:pt x="482" y="101"/>
                  <a:pt x="482" y="101"/>
                  <a:pt x="482" y="101"/>
                </a:cubicBezTo>
                <a:cubicBezTo>
                  <a:pt x="482" y="311"/>
                  <a:pt x="482" y="311"/>
                  <a:pt x="482" y="311"/>
                </a:cubicBezTo>
                <a:cubicBezTo>
                  <a:pt x="412" y="311"/>
                  <a:pt x="412" y="311"/>
                  <a:pt x="412" y="311"/>
                </a:cubicBezTo>
                <a:cubicBezTo>
                  <a:pt x="412" y="334"/>
                  <a:pt x="412" y="334"/>
                  <a:pt x="412" y="334"/>
                </a:cubicBezTo>
                <a:cubicBezTo>
                  <a:pt x="413" y="334"/>
                  <a:pt x="556" y="334"/>
                  <a:pt x="556" y="334"/>
                </a:cubicBezTo>
                <a:cubicBezTo>
                  <a:pt x="556" y="311"/>
                  <a:pt x="556" y="311"/>
                  <a:pt x="556" y="311"/>
                </a:cubicBezTo>
                <a:cubicBezTo>
                  <a:pt x="507" y="311"/>
                  <a:pt x="507" y="311"/>
                  <a:pt x="507" y="311"/>
                </a:cubicBezTo>
                <a:lnTo>
                  <a:pt x="507" y="78"/>
                </a:lnTo>
                <a:close/>
                <a:moveTo>
                  <a:pt x="1297" y="126"/>
                </a:moveTo>
                <a:cubicBezTo>
                  <a:pt x="1301" y="137"/>
                  <a:pt x="1303" y="149"/>
                  <a:pt x="1303" y="162"/>
                </a:cubicBezTo>
                <a:cubicBezTo>
                  <a:pt x="1303" y="334"/>
                  <a:pt x="1303" y="334"/>
                  <a:pt x="1303" y="334"/>
                </a:cubicBezTo>
                <a:cubicBezTo>
                  <a:pt x="1288" y="334"/>
                  <a:pt x="1288" y="334"/>
                  <a:pt x="1288" y="334"/>
                </a:cubicBezTo>
                <a:cubicBezTo>
                  <a:pt x="1280" y="314"/>
                  <a:pt x="1280" y="314"/>
                  <a:pt x="1280" y="314"/>
                </a:cubicBezTo>
                <a:cubicBezTo>
                  <a:pt x="1280" y="315"/>
                  <a:pt x="1280" y="315"/>
                  <a:pt x="1280" y="315"/>
                </a:cubicBezTo>
                <a:cubicBezTo>
                  <a:pt x="1280" y="313"/>
                  <a:pt x="1280" y="313"/>
                  <a:pt x="1280" y="313"/>
                </a:cubicBezTo>
                <a:cubicBezTo>
                  <a:pt x="1280" y="314"/>
                  <a:pt x="1279" y="314"/>
                  <a:pt x="1279" y="314"/>
                </a:cubicBezTo>
                <a:cubicBezTo>
                  <a:pt x="1263" y="329"/>
                  <a:pt x="1241" y="337"/>
                  <a:pt x="1214" y="337"/>
                </a:cubicBezTo>
                <a:cubicBezTo>
                  <a:pt x="1186" y="337"/>
                  <a:pt x="1164" y="329"/>
                  <a:pt x="1148" y="314"/>
                </a:cubicBezTo>
                <a:cubicBezTo>
                  <a:pt x="1132" y="299"/>
                  <a:pt x="1124" y="277"/>
                  <a:pt x="1124" y="249"/>
                </a:cubicBezTo>
                <a:cubicBezTo>
                  <a:pt x="1124" y="162"/>
                  <a:pt x="1124" y="162"/>
                  <a:pt x="1124" y="162"/>
                </a:cubicBezTo>
                <a:cubicBezTo>
                  <a:pt x="1124" y="149"/>
                  <a:pt x="1126" y="137"/>
                  <a:pt x="1130" y="126"/>
                </a:cubicBezTo>
                <a:cubicBezTo>
                  <a:pt x="1135" y="116"/>
                  <a:pt x="1141" y="106"/>
                  <a:pt x="1148" y="99"/>
                </a:cubicBezTo>
                <a:cubicBezTo>
                  <a:pt x="1156" y="91"/>
                  <a:pt x="1165" y="85"/>
                  <a:pt x="1177" y="81"/>
                </a:cubicBezTo>
                <a:cubicBezTo>
                  <a:pt x="1199" y="73"/>
                  <a:pt x="1228" y="73"/>
                  <a:pt x="1250" y="81"/>
                </a:cubicBezTo>
                <a:cubicBezTo>
                  <a:pt x="1262" y="85"/>
                  <a:pt x="1271" y="91"/>
                  <a:pt x="1279" y="99"/>
                </a:cubicBezTo>
                <a:cubicBezTo>
                  <a:pt x="1286" y="106"/>
                  <a:pt x="1293" y="116"/>
                  <a:pt x="1297" y="126"/>
                </a:cubicBezTo>
                <a:close/>
                <a:moveTo>
                  <a:pt x="1278" y="162"/>
                </a:moveTo>
                <a:cubicBezTo>
                  <a:pt x="1278" y="143"/>
                  <a:pt x="1272" y="127"/>
                  <a:pt x="1261" y="116"/>
                </a:cubicBezTo>
                <a:cubicBezTo>
                  <a:pt x="1250" y="105"/>
                  <a:pt x="1234" y="100"/>
                  <a:pt x="1214" y="100"/>
                </a:cubicBezTo>
                <a:cubicBezTo>
                  <a:pt x="1193" y="100"/>
                  <a:pt x="1177" y="105"/>
                  <a:pt x="1166" y="116"/>
                </a:cubicBezTo>
                <a:cubicBezTo>
                  <a:pt x="1155" y="127"/>
                  <a:pt x="1149" y="142"/>
                  <a:pt x="1149" y="162"/>
                </a:cubicBezTo>
                <a:cubicBezTo>
                  <a:pt x="1149" y="249"/>
                  <a:pt x="1149" y="249"/>
                  <a:pt x="1149" y="249"/>
                </a:cubicBezTo>
                <a:cubicBezTo>
                  <a:pt x="1149" y="256"/>
                  <a:pt x="1150" y="263"/>
                  <a:pt x="1152" y="271"/>
                </a:cubicBezTo>
                <a:cubicBezTo>
                  <a:pt x="1154" y="278"/>
                  <a:pt x="1157" y="285"/>
                  <a:pt x="1162" y="291"/>
                </a:cubicBezTo>
                <a:cubicBezTo>
                  <a:pt x="1166" y="297"/>
                  <a:pt x="1173" y="302"/>
                  <a:pt x="1181" y="306"/>
                </a:cubicBezTo>
                <a:cubicBezTo>
                  <a:pt x="1189" y="310"/>
                  <a:pt x="1200" y="312"/>
                  <a:pt x="1214" y="312"/>
                </a:cubicBezTo>
                <a:cubicBezTo>
                  <a:pt x="1227" y="312"/>
                  <a:pt x="1238" y="310"/>
                  <a:pt x="1246" y="306"/>
                </a:cubicBezTo>
                <a:cubicBezTo>
                  <a:pt x="1255" y="302"/>
                  <a:pt x="1261" y="297"/>
                  <a:pt x="1266" y="291"/>
                </a:cubicBezTo>
                <a:cubicBezTo>
                  <a:pt x="1270" y="285"/>
                  <a:pt x="1273" y="278"/>
                  <a:pt x="1275" y="271"/>
                </a:cubicBezTo>
                <a:cubicBezTo>
                  <a:pt x="1277" y="263"/>
                  <a:pt x="1278" y="256"/>
                  <a:pt x="1278" y="249"/>
                </a:cubicBezTo>
                <a:lnTo>
                  <a:pt x="1278" y="162"/>
                </a:lnTo>
                <a:close/>
              </a:path>
            </a:pathLst>
          </a:custGeom>
          <a:solidFill>
            <a:srgbClr val="1A3B47"/>
          </a:solidFill>
          <a:ln>
            <a:noFill/>
          </a:ln>
        </p:spPr>
        <p:txBody>
          <a:bodyPr vert="horz" wrap="square" lIns="121857" tIns="60928" rIns="121857" bIns="60928" numCol="1" anchor="t" anchorCtr="0" compatLnSpc="1">
            <a:prstTxWarp prst="textNoShape">
              <a:avLst/>
            </a:prstTxWarp>
          </a:bodyPr>
          <a:lstStyle/>
          <a:p>
            <a:pPr defTabSz="913790"/>
            <a:endParaRPr lang="es-ES" sz="2397" dirty="0">
              <a:solidFill>
                <a:srgbClr val="1A3B47"/>
              </a:solidFill>
            </a:endParaRP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010F3A02-B7CA-9E42-855B-3F51A0093AEE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1472598" y="6501346"/>
            <a:ext cx="382853" cy="323687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s-ES"/>
            </a:defPPr>
            <a:lvl1pPr marL="0" algn="l" defTabSz="685800" rtl="0" eaLnBrk="1" latinLnBrk="0" hangingPunct="1">
              <a:defRPr sz="800" kern="1200">
                <a:solidFill>
                  <a:schemeClr val="bg1"/>
                </a:solidFill>
                <a:latin typeface="Soho Gothic Pro" panose="020B0503030504020204" pitchFamily="34" charset="77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5078871-D93F-4D40-B540-DC74CFDF655C}" type="slidenum">
              <a:rPr lang="es-ES" sz="1066" smtClean="0">
                <a:solidFill>
                  <a:srgbClr val="FFFFFF"/>
                </a:solidFill>
                <a:latin typeface="Soho Gothic Pro Light" panose="020B0303030504020204" pitchFamily="34" charset="0"/>
              </a:rPr>
              <a:pPr algn="r"/>
              <a:t>‹Nº›</a:t>
            </a:fld>
            <a:endParaRPr lang="es-ES" sz="1066" dirty="0">
              <a:solidFill>
                <a:srgbClr val="FFFFFF"/>
              </a:solidFill>
              <a:latin typeface="Soho Gothic Pro Light" panose="020B0303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341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Base - Gris Cerámi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335360" y="548680"/>
            <a:ext cx="11521678" cy="873124"/>
          </a:xfrm>
        </p:spPr>
        <p:txBody>
          <a:bodyPr/>
          <a:lstStyle>
            <a:lvl1pPr>
              <a:defRPr sz="2400"/>
            </a:lvl1pPr>
          </a:lstStyle>
          <a:p>
            <a:r>
              <a:rPr lang="es-ES" dirty="0"/>
              <a:t>Título estándar para diapositiva base</a:t>
            </a: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 dirty="0"/>
              <a:t>MINSAIT • Nombre del documento • dd/mm/aaaa</a:t>
            </a:r>
            <a:endParaRPr lang="es-ES" dirty="0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60FFBBE-ADBD-0E1A-7872-BCD0D7AE3C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5360" y="323548"/>
            <a:ext cx="11521678" cy="17265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1"/>
              <a:t>ANTETÍTULO DE DIAPOSITIVA</a:t>
            </a:r>
          </a:p>
        </p:txBody>
      </p:sp>
      <p:sp>
        <p:nvSpPr>
          <p:cNvPr id="10" name="2 Marcador de número de diapositiva">
            <a:extLst>
              <a:ext uri="{FF2B5EF4-FFF2-40B4-BE49-F238E27FC236}">
                <a16:creationId xmlns:a16="http://schemas.microsoft.com/office/drawing/2014/main" id="{DC0E35EF-F626-C338-B5AD-392DB1A015B6}"/>
              </a:ext>
            </a:extLst>
          </p:cNvPr>
          <p:cNvSpPr txBox="1">
            <a:spLocks/>
          </p:cNvSpPr>
          <p:nvPr userDrawn="1"/>
        </p:nvSpPr>
        <p:spPr>
          <a:xfrm>
            <a:off x="11472672" y="6401514"/>
            <a:ext cx="383968" cy="123111"/>
          </a:xfrm>
          <a:prstGeom prst="rect">
            <a:avLst/>
          </a:prstGeom>
        </p:spPr>
        <p:txBody>
          <a:bodyPr vert="horz" lIns="0" tIns="0" rIns="0" bIns="0" rtlCol="0" anchor="b" anchorCtr="0">
            <a:spAutoFit/>
          </a:bodyPr>
          <a:lstStyle>
            <a:defPPr>
              <a:defRPr lang="en-US"/>
            </a:defPPr>
            <a:lvl1pPr algn="r">
              <a:defRPr sz="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7CEF99-55C6-4480-A94C-7A7D18CCB18B}" type="slidenum">
              <a:rPr kumimoji="0" lang="en-GB" sz="800" b="0" i="0" u="none" strike="noStrike" kern="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GB" sz="800" b="0" i="0" u="none" strike="noStrike" kern="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793502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is Cerámica + Subtítulo Sup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335360" y="549276"/>
            <a:ext cx="5501237" cy="730884"/>
          </a:xfrm>
        </p:spPr>
        <p:txBody>
          <a:bodyPr/>
          <a:lstStyle>
            <a:lvl1pPr>
              <a:defRPr sz="2400"/>
            </a:lvl1pPr>
          </a:lstStyle>
          <a:p>
            <a:r>
              <a:rPr lang="es-ES" dirty="0"/>
              <a:t>Título estándar para diapositiva base</a:t>
            </a: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 dirty="0"/>
              <a:t>MINSAIT • Nombre del documento • dd/mm/aaaa</a:t>
            </a:r>
            <a:endParaRPr lang="es-ES" dirty="0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60FFBBE-ADBD-0E1A-7872-BCD0D7AE3C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5360" y="323548"/>
            <a:ext cx="5501237" cy="16927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1"/>
              <a:t>ANTETÍTULO DE DIAPOSITIVA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0FFBBE-ADBD-0E1A-7872-BCD0D7AE3CF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07600" y="549274"/>
            <a:ext cx="5649040" cy="730885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1"/>
              <a:t>Subtítulo de diapositiva</a:t>
            </a: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95416989-4658-652B-A6F7-145BFB90D09B}"/>
              </a:ext>
            </a:extLst>
          </p:cNvPr>
          <p:cNvCxnSpPr/>
          <p:nvPr userDrawn="1"/>
        </p:nvCxnSpPr>
        <p:spPr>
          <a:xfrm>
            <a:off x="6096000" y="0"/>
            <a:ext cx="0" cy="128016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2 Marcador de número de diapositiva">
            <a:extLst>
              <a:ext uri="{FF2B5EF4-FFF2-40B4-BE49-F238E27FC236}">
                <a16:creationId xmlns:a16="http://schemas.microsoft.com/office/drawing/2014/main" id="{DC0E35EF-F626-C338-B5AD-392DB1A015B6}"/>
              </a:ext>
            </a:extLst>
          </p:cNvPr>
          <p:cNvSpPr txBox="1">
            <a:spLocks/>
          </p:cNvSpPr>
          <p:nvPr userDrawn="1"/>
        </p:nvSpPr>
        <p:spPr>
          <a:xfrm>
            <a:off x="11472672" y="6401514"/>
            <a:ext cx="383968" cy="123111"/>
          </a:xfrm>
          <a:prstGeom prst="rect">
            <a:avLst/>
          </a:prstGeom>
        </p:spPr>
        <p:txBody>
          <a:bodyPr vert="horz" lIns="0" tIns="0" rIns="0" bIns="0" rtlCol="0" anchor="b" anchorCtr="0">
            <a:spAutoFit/>
          </a:bodyPr>
          <a:lstStyle>
            <a:defPPr>
              <a:defRPr lang="en-US"/>
            </a:defPPr>
            <a:lvl1pPr algn="r">
              <a:defRPr sz="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7CEF99-55C6-4480-A94C-7A7D18CCB18B}" type="slidenum">
              <a:rPr kumimoji="0" lang="en-GB" sz="800" b="0" i="0" u="none" strike="noStrike" kern="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GB" sz="800" b="0" i="0" u="none" strike="noStrike" kern="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495684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Base - Prun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335360" y="549274"/>
            <a:ext cx="11521678" cy="675163"/>
          </a:xfrm>
        </p:spPr>
        <p:txBody>
          <a:bodyPr/>
          <a:lstStyle>
            <a:lvl1pPr>
              <a:defRPr sz="2400"/>
            </a:lvl1pPr>
          </a:lstStyle>
          <a:p>
            <a:r>
              <a:rPr lang="es-ES" dirty="0"/>
              <a:t>Título estándar para diapositiva base</a:t>
            </a: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 dirty="0"/>
              <a:t>MINSAIT • Nombre del documento • dd/mm/aaaa</a:t>
            </a:r>
            <a:endParaRPr lang="es-ES" dirty="0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0FFBBE-ADBD-0E1A-7872-BCD0D7AE3C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5360" y="323548"/>
            <a:ext cx="11521678" cy="17265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1"/>
              <a:t>ANTETÍTULO DE DIAPOSITIVA</a:t>
            </a:r>
          </a:p>
        </p:txBody>
      </p:sp>
      <p:sp>
        <p:nvSpPr>
          <p:cNvPr id="12" name="2 Marcador de número de diapositiva">
            <a:extLst>
              <a:ext uri="{FF2B5EF4-FFF2-40B4-BE49-F238E27FC236}">
                <a16:creationId xmlns:a16="http://schemas.microsoft.com/office/drawing/2014/main" id="{DC0E35EF-F626-C338-B5AD-392DB1A015B6}"/>
              </a:ext>
            </a:extLst>
          </p:cNvPr>
          <p:cNvSpPr txBox="1">
            <a:spLocks/>
          </p:cNvSpPr>
          <p:nvPr userDrawn="1"/>
        </p:nvSpPr>
        <p:spPr>
          <a:xfrm>
            <a:off x="11472672" y="6401514"/>
            <a:ext cx="383968" cy="123111"/>
          </a:xfrm>
          <a:prstGeom prst="rect">
            <a:avLst/>
          </a:prstGeom>
        </p:spPr>
        <p:txBody>
          <a:bodyPr vert="horz" lIns="0" tIns="0" rIns="0" bIns="0" rtlCol="0" anchor="b" anchorCtr="0">
            <a:spAutoFit/>
          </a:bodyPr>
          <a:lstStyle>
            <a:defPPr>
              <a:defRPr lang="en-US"/>
            </a:defPPr>
            <a:lvl1pPr algn="r">
              <a:defRPr sz="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7CEF99-55C6-4480-A94C-7A7D18CCB18B}" type="slidenum">
              <a:rPr kumimoji="0" lang="en-GB" sz="800" b="0" i="0" u="none" strike="noStrike" kern="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GB" sz="800" b="0" i="0" u="none" strike="noStrike" kern="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6265991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uno + Subtítulo Superio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335360" y="549276"/>
            <a:ext cx="5501237" cy="732323"/>
          </a:xfrm>
        </p:spPr>
        <p:txBody>
          <a:bodyPr/>
          <a:lstStyle>
            <a:lvl1pPr>
              <a:defRPr sz="2400"/>
            </a:lvl1pPr>
          </a:lstStyle>
          <a:p>
            <a:r>
              <a:rPr lang="es-ES" dirty="0"/>
              <a:t>Título estándar para diapositiva base</a:t>
            </a: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 dirty="0"/>
              <a:t>MINSAIT • Nombre del documento • dd/mm/aaaa</a:t>
            </a:r>
            <a:endParaRPr lang="es-ES" dirty="0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60FFBBE-ADBD-0E1A-7872-BCD0D7AE3C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5360" y="323548"/>
            <a:ext cx="5501237" cy="16927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1"/>
              <a:t>ANTETÍTULO DE DIAPOSITIVA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0FFBBE-ADBD-0E1A-7872-BCD0D7AE3CF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07600" y="549275"/>
            <a:ext cx="5649040" cy="732324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1"/>
              <a:t>Subtítulo de diapositiva</a:t>
            </a: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95416989-4658-652B-A6F7-145BFB90D09B}"/>
              </a:ext>
            </a:extLst>
          </p:cNvPr>
          <p:cNvCxnSpPr/>
          <p:nvPr userDrawn="1"/>
        </p:nvCxnSpPr>
        <p:spPr>
          <a:xfrm>
            <a:off x="6096000" y="-1"/>
            <a:ext cx="0" cy="12816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2 Marcador de número de diapositiva">
            <a:extLst>
              <a:ext uri="{FF2B5EF4-FFF2-40B4-BE49-F238E27FC236}">
                <a16:creationId xmlns:a16="http://schemas.microsoft.com/office/drawing/2014/main" id="{DC0E35EF-F626-C338-B5AD-392DB1A015B6}"/>
              </a:ext>
            </a:extLst>
          </p:cNvPr>
          <p:cNvSpPr txBox="1">
            <a:spLocks/>
          </p:cNvSpPr>
          <p:nvPr userDrawn="1"/>
        </p:nvSpPr>
        <p:spPr>
          <a:xfrm>
            <a:off x="11472672" y="6401514"/>
            <a:ext cx="383968" cy="123111"/>
          </a:xfrm>
          <a:prstGeom prst="rect">
            <a:avLst/>
          </a:prstGeom>
        </p:spPr>
        <p:txBody>
          <a:bodyPr vert="horz" lIns="0" tIns="0" rIns="0" bIns="0" rtlCol="0" anchor="b" anchorCtr="0">
            <a:spAutoFit/>
          </a:bodyPr>
          <a:lstStyle>
            <a:defPPr>
              <a:defRPr lang="en-US"/>
            </a:defPPr>
            <a:lvl1pPr algn="r">
              <a:defRPr sz="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7CEF99-55C6-4480-A94C-7A7D18CCB18B}" type="slidenum">
              <a:rPr kumimoji="0" lang="en-GB" sz="800" b="0" i="0" u="none" strike="noStrike" kern="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GB" sz="800" b="0" i="0" u="none" strike="noStrike" kern="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5850912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Base - Pruno Oscur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335360" y="549274"/>
            <a:ext cx="11521678" cy="675163"/>
          </a:xfrm>
        </p:spPr>
        <p:txBody>
          <a:bodyPr/>
          <a:lstStyle>
            <a:lvl1pPr>
              <a:defRPr sz="2400"/>
            </a:lvl1pPr>
          </a:lstStyle>
          <a:p>
            <a:r>
              <a:rPr lang="es-ES" dirty="0"/>
              <a:t>Título estándar para diapositiva base</a:t>
            </a: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 dirty="0"/>
              <a:t>MINSAIT • Nombre del documento • dd/mm/aaaa</a:t>
            </a:r>
            <a:endParaRPr lang="es-ES" dirty="0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0FFBBE-ADBD-0E1A-7872-BCD0D7AE3C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5360" y="323548"/>
            <a:ext cx="11521678" cy="17265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1"/>
              <a:t>ANTETÍTULO DE DIAPOSITIVA</a:t>
            </a:r>
          </a:p>
        </p:txBody>
      </p:sp>
      <p:sp>
        <p:nvSpPr>
          <p:cNvPr id="12" name="2 Marcador de número de diapositiva">
            <a:extLst>
              <a:ext uri="{FF2B5EF4-FFF2-40B4-BE49-F238E27FC236}">
                <a16:creationId xmlns:a16="http://schemas.microsoft.com/office/drawing/2014/main" id="{DC0E35EF-F626-C338-B5AD-392DB1A015B6}"/>
              </a:ext>
            </a:extLst>
          </p:cNvPr>
          <p:cNvSpPr txBox="1">
            <a:spLocks/>
          </p:cNvSpPr>
          <p:nvPr userDrawn="1"/>
        </p:nvSpPr>
        <p:spPr>
          <a:xfrm>
            <a:off x="11472672" y="6401514"/>
            <a:ext cx="383968" cy="123111"/>
          </a:xfrm>
          <a:prstGeom prst="rect">
            <a:avLst/>
          </a:prstGeom>
        </p:spPr>
        <p:txBody>
          <a:bodyPr vert="horz" lIns="0" tIns="0" rIns="0" bIns="0" rtlCol="0" anchor="b" anchorCtr="0">
            <a:spAutoFit/>
          </a:bodyPr>
          <a:lstStyle>
            <a:defPPr>
              <a:defRPr lang="en-US"/>
            </a:defPPr>
            <a:lvl1pPr algn="r">
              <a:defRPr sz="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7CEF99-55C6-4480-A94C-7A7D18CCB18B}" type="slidenum">
              <a:rPr kumimoji="0" lang="en-GB" sz="800" b="0" i="0" u="none" strike="noStrike" kern="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GB" sz="800" b="0" i="0" u="none" strike="noStrike" kern="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3878132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uno Oscuro + Subtítulo Superio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335360" y="549276"/>
            <a:ext cx="5501237" cy="732323"/>
          </a:xfrm>
        </p:spPr>
        <p:txBody>
          <a:bodyPr/>
          <a:lstStyle>
            <a:lvl1pPr>
              <a:defRPr sz="2400"/>
            </a:lvl1pPr>
          </a:lstStyle>
          <a:p>
            <a:r>
              <a:rPr lang="es-ES" dirty="0"/>
              <a:t>Título estándar para diapositiva base</a:t>
            </a: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 dirty="0"/>
              <a:t>MINSAIT • Nombre del documento • dd/mm/aaaa</a:t>
            </a:r>
            <a:endParaRPr lang="es-ES" dirty="0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60FFBBE-ADBD-0E1A-7872-BCD0D7AE3C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5360" y="323548"/>
            <a:ext cx="5501237" cy="16927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10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1"/>
              <a:t>ANTETÍTULO DE DIAPOSITIVA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0FFBBE-ADBD-0E1A-7872-BCD0D7AE3CF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07600" y="549275"/>
            <a:ext cx="5649040" cy="732324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1"/>
              <a:t>Subtítulo de diapositiva</a:t>
            </a: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95416989-4658-652B-A6F7-145BFB90D09B}"/>
              </a:ext>
            </a:extLst>
          </p:cNvPr>
          <p:cNvCxnSpPr/>
          <p:nvPr userDrawn="1"/>
        </p:nvCxnSpPr>
        <p:spPr>
          <a:xfrm>
            <a:off x="6096000" y="-1"/>
            <a:ext cx="0" cy="12816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2 Marcador de número de diapositiva">
            <a:extLst>
              <a:ext uri="{FF2B5EF4-FFF2-40B4-BE49-F238E27FC236}">
                <a16:creationId xmlns:a16="http://schemas.microsoft.com/office/drawing/2014/main" id="{DC0E35EF-F626-C338-B5AD-392DB1A015B6}"/>
              </a:ext>
            </a:extLst>
          </p:cNvPr>
          <p:cNvSpPr txBox="1">
            <a:spLocks/>
          </p:cNvSpPr>
          <p:nvPr userDrawn="1"/>
        </p:nvSpPr>
        <p:spPr>
          <a:xfrm>
            <a:off x="11472672" y="6401514"/>
            <a:ext cx="383968" cy="123111"/>
          </a:xfrm>
          <a:prstGeom prst="rect">
            <a:avLst/>
          </a:prstGeom>
        </p:spPr>
        <p:txBody>
          <a:bodyPr vert="horz" lIns="0" tIns="0" rIns="0" bIns="0" rtlCol="0" anchor="b" anchorCtr="0">
            <a:spAutoFit/>
          </a:bodyPr>
          <a:lstStyle>
            <a:defPPr>
              <a:defRPr lang="en-US"/>
            </a:defPPr>
            <a:lvl1pPr algn="r">
              <a:defRPr sz="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7CEF99-55C6-4480-A94C-7A7D18CCB18B}" type="slidenum">
              <a:rPr kumimoji="0" lang="en-GB" sz="800" b="0" i="0" u="none" strike="noStrike" kern="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GB" sz="800" b="0" i="0" u="none" strike="noStrike" kern="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1837823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uno + Full Image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21A9EE3D-B4AD-8855-3152-4DC56FBFF4F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425" imgH="426" progId="TCLayout.ActiveDocument.1">
                  <p:embed/>
                </p:oleObj>
              </mc:Choice>
              <mc:Fallback>
                <p:oleObj name="Diapositiva de think-cell" r:id="rId3" imgW="425" imgH="426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1A9EE3D-B4AD-8855-3152-4DC56FBFF4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4">
            <a:extLst>
              <a:ext uri="{FF2B5EF4-FFF2-40B4-BE49-F238E27FC236}">
                <a16:creationId xmlns:a16="http://schemas.microsoft.com/office/drawing/2014/main" id="{862C30EB-A8A5-ADC7-EAE0-6E3C27C4CF2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9950892" y="6307630"/>
            <a:ext cx="1905748" cy="181586"/>
            <a:chOff x="680" y="1856"/>
            <a:chExt cx="6318" cy="602"/>
          </a:xfrm>
          <a:solidFill>
            <a:srgbClr val="FFFFFF"/>
          </a:solidFill>
        </p:grpSpPr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53E28BB8-EFBC-52F9-B7FB-3904A5B46B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" y="2202"/>
              <a:ext cx="1122" cy="256"/>
            </a:xfrm>
            <a:custGeom>
              <a:avLst/>
              <a:gdLst>
                <a:gd name="T0" fmla="*/ 0 w 1126"/>
                <a:gd name="T1" fmla="*/ 248 h 257"/>
                <a:gd name="T2" fmla="*/ 33 w 1126"/>
                <a:gd name="T3" fmla="*/ 257 h 257"/>
                <a:gd name="T4" fmla="*/ 563 w 1126"/>
                <a:gd name="T5" fmla="*/ 124 h 257"/>
                <a:gd name="T6" fmla="*/ 1093 w 1126"/>
                <a:gd name="T7" fmla="*/ 257 h 257"/>
                <a:gd name="T8" fmla="*/ 1126 w 1126"/>
                <a:gd name="T9" fmla="*/ 248 h 257"/>
                <a:gd name="T10" fmla="*/ 563 w 1126"/>
                <a:gd name="T11" fmla="*/ 0 h 257"/>
                <a:gd name="T12" fmla="*/ 0 w 1126"/>
                <a:gd name="T13" fmla="*/ 24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6" h="257">
                  <a:moveTo>
                    <a:pt x="0" y="248"/>
                  </a:moveTo>
                  <a:cubicBezTo>
                    <a:pt x="33" y="257"/>
                    <a:pt x="33" y="257"/>
                    <a:pt x="33" y="257"/>
                  </a:cubicBezTo>
                  <a:cubicBezTo>
                    <a:pt x="33" y="257"/>
                    <a:pt x="439" y="133"/>
                    <a:pt x="563" y="124"/>
                  </a:cubicBezTo>
                  <a:cubicBezTo>
                    <a:pt x="687" y="133"/>
                    <a:pt x="1093" y="257"/>
                    <a:pt x="1093" y="257"/>
                  </a:cubicBezTo>
                  <a:cubicBezTo>
                    <a:pt x="1126" y="248"/>
                    <a:pt x="1126" y="248"/>
                    <a:pt x="1126" y="248"/>
                  </a:cubicBezTo>
                  <a:cubicBezTo>
                    <a:pt x="1126" y="248"/>
                    <a:pt x="773" y="5"/>
                    <a:pt x="563" y="0"/>
                  </a:cubicBezTo>
                  <a:cubicBezTo>
                    <a:pt x="353" y="5"/>
                    <a:pt x="0" y="248"/>
                    <a:pt x="0" y="2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7DA0257D-61DE-5AD4-72B6-82A1E3FA03B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" y="1856"/>
              <a:ext cx="1122" cy="256"/>
            </a:xfrm>
            <a:custGeom>
              <a:avLst/>
              <a:gdLst>
                <a:gd name="T0" fmla="*/ 1126 w 1126"/>
                <a:gd name="T1" fmla="*/ 9 h 257"/>
                <a:gd name="T2" fmla="*/ 1093 w 1126"/>
                <a:gd name="T3" fmla="*/ 0 h 257"/>
                <a:gd name="T4" fmla="*/ 563 w 1126"/>
                <a:gd name="T5" fmla="*/ 133 h 257"/>
                <a:gd name="T6" fmla="*/ 33 w 1126"/>
                <a:gd name="T7" fmla="*/ 0 h 257"/>
                <a:gd name="T8" fmla="*/ 0 w 1126"/>
                <a:gd name="T9" fmla="*/ 9 h 257"/>
                <a:gd name="T10" fmla="*/ 563 w 1126"/>
                <a:gd name="T11" fmla="*/ 257 h 257"/>
                <a:gd name="T12" fmla="*/ 1126 w 1126"/>
                <a:gd name="T13" fmla="*/ 9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6" h="257">
                  <a:moveTo>
                    <a:pt x="1126" y="9"/>
                  </a:moveTo>
                  <a:cubicBezTo>
                    <a:pt x="1093" y="0"/>
                    <a:pt x="1093" y="0"/>
                    <a:pt x="1093" y="0"/>
                  </a:cubicBezTo>
                  <a:cubicBezTo>
                    <a:pt x="1093" y="0"/>
                    <a:pt x="687" y="124"/>
                    <a:pt x="563" y="133"/>
                  </a:cubicBezTo>
                  <a:cubicBezTo>
                    <a:pt x="439" y="124"/>
                    <a:pt x="33" y="0"/>
                    <a:pt x="33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353" y="252"/>
                    <a:pt x="563" y="257"/>
                  </a:cubicBezTo>
                  <a:cubicBezTo>
                    <a:pt x="773" y="252"/>
                    <a:pt x="1126" y="9"/>
                    <a:pt x="1126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C6541784-BE2F-DB99-E8DE-42C957AC0C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16" y="1893"/>
              <a:ext cx="4882" cy="542"/>
            </a:xfrm>
            <a:custGeom>
              <a:avLst/>
              <a:gdLst>
                <a:gd name="T0" fmla="*/ 145 w 4897"/>
                <a:gd name="T1" fmla="*/ 121 h 544"/>
                <a:gd name="T2" fmla="*/ 0 w 4897"/>
                <a:gd name="T3" fmla="*/ 544 h 544"/>
                <a:gd name="T4" fmla="*/ 267 w 4897"/>
                <a:gd name="T5" fmla="*/ 0 h 544"/>
                <a:gd name="T6" fmla="*/ 445 w 4897"/>
                <a:gd name="T7" fmla="*/ 312 h 544"/>
                <a:gd name="T8" fmla="*/ 842 w 4897"/>
                <a:gd name="T9" fmla="*/ 0 h 544"/>
                <a:gd name="T10" fmla="*/ 698 w 4897"/>
                <a:gd name="T11" fmla="*/ 544 h 544"/>
                <a:gd name="T12" fmla="*/ 667 w 4897"/>
                <a:gd name="T13" fmla="*/ 121 h 544"/>
                <a:gd name="T14" fmla="*/ 313 w 4897"/>
                <a:gd name="T15" fmla="*/ 433 h 544"/>
                <a:gd name="T16" fmla="*/ 1014 w 4897"/>
                <a:gd name="T17" fmla="*/ 0 h 544"/>
                <a:gd name="T18" fmla="*/ 1158 w 4897"/>
                <a:gd name="T19" fmla="*/ 544 h 544"/>
                <a:gd name="T20" fmla="*/ 1014 w 4897"/>
                <a:gd name="T21" fmla="*/ 0 h 544"/>
                <a:gd name="T22" fmla="*/ 1588 w 4897"/>
                <a:gd name="T23" fmla="*/ 0 h 544"/>
                <a:gd name="T24" fmla="*/ 1903 w 4897"/>
                <a:gd name="T25" fmla="*/ 423 h 544"/>
                <a:gd name="T26" fmla="*/ 2047 w 4897"/>
                <a:gd name="T27" fmla="*/ 0 h 544"/>
                <a:gd name="T28" fmla="*/ 1788 w 4897"/>
                <a:gd name="T29" fmla="*/ 544 h 544"/>
                <a:gd name="T30" fmla="*/ 1474 w 4897"/>
                <a:gd name="T31" fmla="*/ 121 h 544"/>
                <a:gd name="T32" fmla="*/ 1329 w 4897"/>
                <a:gd name="T33" fmla="*/ 544 h 544"/>
                <a:gd name="T34" fmla="*/ 2203 w 4897"/>
                <a:gd name="T35" fmla="*/ 544 h 544"/>
                <a:gd name="T36" fmla="*/ 2714 w 4897"/>
                <a:gd name="T37" fmla="*/ 423 h 544"/>
                <a:gd name="T38" fmla="*/ 2714 w 4897"/>
                <a:gd name="T39" fmla="*/ 328 h 544"/>
                <a:gd name="T40" fmla="*/ 2187 w 4897"/>
                <a:gd name="T41" fmla="*/ 164 h 544"/>
                <a:gd name="T42" fmla="*/ 2871 w 4897"/>
                <a:gd name="T43" fmla="*/ 0 h 544"/>
                <a:gd name="T44" fmla="*/ 2371 w 4897"/>
                <a:gd name="T45" fmla="*/ 121 h 544"/>
                <a:gd name="T46" fmla="*/ 2371 w 4897"/>
                <a:gd name="T47" fmla="*/ 207 h 544"/>
                <a:gd name="T48" fmla="*/ 2902 w 4897"/>
                <a:gd name="T49" fmla="*/ 376 h 544"/>
                <a:gd name="T50" fmla="*/ 2203 w 4897"/>
                <a:gd name="T51" fmla="*/ 544 h 544"/>
                <a:gd name="T52" fmla="*/ 3288 w 4897"/>
                <a:gd name="T53" fmla="*/ 0 h 544"/>
                <a:gd name="T54" fmla="*/ 3818 w 4897"/>
                <a:gd name="T55" fmla="*/ 541 h 544"/>
                <a:gd name="T56" fmla="*/ 3657 w 4897"/>
                <a:gd name="T57" fmla="*/ 544 h 544"/>
                <a:gd name="T58" fmla="*/ 3183 w 4897"/>
                <a:gd name="T59" fmla="*/ 443 h 544"/>
                <a:gd name="T60" fmla="*/ 2964 w 4897"/>
                <a:gd name="T61" fmla="*/ 544 h 544"/>
                <a:gd name="T62" fmla="*/ 3529 w 4897"/>
                <a:gd name="T63" fmla="*/ 322 h 544"/>
                <a:gd name="T64" fmla="*/ 3367 w 4897"/>
                <a:gd name="T65" fmla="*/ 121 h 544"/>
                <a:gd name="T66" fmla="*/ 3529 w 4897"/>
                <a:gd name="T67" fmla="*/ 322 h 544"/>
                <a:gd name="T68" fmla="*/ 4076 w 4897"/>
                <a:gd name="T69" fmla="*/ 0 h 544"/>
                <a:gd name="T70" fmla="*/ 3931 w 4897"/>
                <a:gd name="T71" fmla="*/ 544 h 544"/>
                <a:gd name="T72" fmla="*/ 4475 w 4897"/>
                <a:gd name="T73" fmla="*/ 121 h 544"/>
                <a:gd name="T74" fmla="*/ 4197 w 4897"/>
                <a:gd name="T75" fmla="*/ 0 h 544"/>
                <a:gd name="T76" fmla="*/ 4897 w 4897"/>
                <a:gd name="T77" fmla="*/ 121 h 544"/>
                <a:gd name="T78" fmla="*/ 4619 w 4897"/>
                <a:gd name="T79" fmla="*/ 544 h 544"/>
                <a:gd name="T80" fmla="*/ 4475 w 4897"/>
                <a:gd name="T81" fmla="*/ 121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897" h="544">
                  <a:moveTo>
                    <a:pt x="176" y="121"/>
                  </a:moveTo>
                  <a:cubicBezTo>
                    <a:pt x="145" y="121"/>
                    <a:pt x="145" y="121"/>
                    <a:pt x="145" y="121"/>
                  </a:cubicBezTo>
                  <a:cubicBezTo>
                    <a:pt x="145" y="544"/>
                    <a:pt x="145" y="544"/>
                    <a:pt x="145" y="544"/>
                  </a:cubicBezTo>
                  <a:cubicBezTo>
                    <a:pt x="0" y="544"/>
                    <a:pt x="0" y="544"/>
                    <a:pt x="0" y="54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7" y="0"/>
                    <a:pt x="267" y="0"/>
                    <a:pt x="267" y="0"/>
                  </a:cubicBezTo>
                  <a:cubicBezTo>
                    <a:pt x="398" y="312"/>
                    <a:pt x="398" y="312"/>
                    <a:pt x="398" y="312"/>
                  </a:cubicBezTo>
                  <a:cubicBezTo>
                    <a:pt x="445" y="312"/>
                    <a:pt x="445" y="312"/>
                    <a:pt x="445" y="312"/>
                  </a:cubicBezTo>
                  <a:cubicBezTo>
                    <a:pt x="576" y="0"/>
                    <a:pt x="576" y="0"/>
                    <a:pt x="576" y="0"/>
                  </a:cubicBezTo>
                  <a:cubicBezTo>
                    <a:pt x="842" y="0"/>
                    <a:pt x="842" y="0"/>
                    <a:pt x="842" y="0"/>
                  </a:cubicBezTo>
                  <a:cubicBezTo>
                    <a:pt x="842" y="544"/>
                    <a:pt x="842" y="544"/>
                    <a:pt x="842" y="544"/>
                  </a:cubicBezTo>
                  <a:cubicBezTo>
                    <a:pt x="698" y="544"/>
                    <a:pt x="698" y="544"/>
                    <a:pt x="698" y="544"/>
                  </a:cubicBezTo>
                  <a:cubicBezTo>
                    <a:pt x="698" y="121"/>
                    <a:pt x="698" y="121"/>
                    <a:pt x="698" y="121"/>
                  </a:cubicBezTo>
                  <a:cubicBezTo>
                    <a:pt x="667" y="121"/>
                    <a:pt x="667" y="121"/>
                    <a:pt x="667" y="121"/>
                  </a:cubicBezTo>
                  <a:cubicBezTo>
                    <a:pt x="530" y="433"/>
                    <a:pt x="530" y="433"/>
                    <a:pt x="530" y="433"/>
                  </a:cubicBezTo>
                  <a:cubicBezTo>
                    <a:pt x="313" y="433"/>
                    <a:pt x="313" y="433"/>
                    <a:pt x="313" y="433"/>
                  </a:cubicBezTo>
                  <a:lnTo>
                    <a:pt x="176" y="121"/>
                  </a:lnTo>
                  <a:close/>
                  <a:moveTo>
                    <a:pt x="1014" y="0"/>
                  </a:moveTo>
                  <a:cubicBezTo>
                    <a:pt x="1158" y="0"/>
                    <a:pt x="1158" y="0"/>
                    <a:pt x="1158" y="0"/>
                  </a:cubicBezTo>
                  <a:cubicBezTo>
                    <a:pt x="1158" y="544"/>
                    <a:pt x="1158" y="544"/>
                    <a:pt x="1158" y="544"/>
                  </a:cubicBezTo>
                  <a:cubicBezTo>
                    <a:pt x="1014" y="544"/>
                    <a:pt x="1014" y="544"/>
                    <a:pt x="1014" y="544"/>
                  </a:cubicBezTo>
                  <a:lnTo>
                    <a:pt x="1014" y="0"/>
                  </a:lnTo>
                  <a:close/>
                  <a:moveTo>
                    <a:pt x="1329" y="0"/>
                  </a:moveTo>
                  <a:cubicBezTo>
                    <a:pt x="1588" y="0"/>
                    <a:pt x="1588" y="0"/>
                    <a:pt x="1588" y="0"/>
                  </a:cubicBezTo>
                  <a:cubicBezTo>
                    <a:pt x="1871" y="423"/>
                    <a:pt x="1871" y="423"/>
                    <a:pt x="1871" y="423"/>
                  </a:cubicBezTo>
                  <a:cubicBezTo>
                    <a:pt x="1903" y="423"/>
                    <a:pt x="1903" y="423"/>
                    <a:pt x="1903" y="423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2047" y="0"/>
                    <a:pt x="2047" y="0"/>
                    <a:pt x="2047" y="0"/>
                  </a:cubicBezTo>
                  <a:cubicBezTo>
                    <a:pt x="2047" y="544"/>
                    <a:pt x="2047" y="544"/>
                    <a:pt x="2047" y="544"/>
                  </a:cubicBezTo>
                  <a:cubicBezTo>
                    <a:pt x="1788" y="544"/>
                    <a:pt x="1788" y="544"/>
                    <a:pt x="1788" y="544"/>
                  </a:cubicBezTo>
                  <a:cubicBezTo>
                    <a:pt x="1505" y="121"/>
                    <a:pt x="1505" y="121"/>
                    <a:pt x="1505" y="121"/>
                  </a:cubicBezTo>
                  <a:cubicBezTo>
                    <a:pt x="1474" y="121"/>
                    <a:pt x="1474" y="121"/>
                    <a:pt x="1474" y="121"/>
                  </a:cubicBezTo>
                  <a:cubicBezTo>
                    <a:pt x="1474" y="544"/>
                    <a:pt x="1474" y="544"/>
                    <a:pt x="1474" y="544"/>
                  </a:cubicBezTo>
                  <a:cubicBezTo>
                    <a:pt x="1329" y="544"/>
                    <a:pt x="1329" y="544"/>
                    <a:pt x="1329" y="544"/>
                  </a:cubicBezTo>
                  <a:lnTo>
                    <a:pt x="1329" y="0"/>
                  </a:lnTo>
                  <a:close/>
                  <a:moveTo>
                    <a:pt x="2203" y="544"/>
                  </a:moveTo>
                  <a:cubicBezTo>
                    <a:pt x="2203" y="423"/>
                    <a:pt x="2203" y="423"/>
                    <a:pt x="2203" y="423"/>
                  </a:cubicBezTo>
                  <a:cubicBezTo>
                    <a:pt x="2714" y="423"/>
                    <a:pt x="2714" y="423"/>
                    <a:pt x="2714" y="423"/>
                  </a:cubicBezTo>
                  <a:cubicBezTo>
                    <a:pt x="2744" y="423"/>
                    <a:pt x="2761" y="406"/>
                    <a:pt x="2761" y="376"/>
                  </a:cubicBezTo>
                  <a:cubicBezTo>
                    <a:pt x="2761" y="345"/>
                    <a:pt x="2744" y="328"/>
                    <a:pt x="2714" y="328"/>
                  </a:cubicBezTo>
                  <a:cubicBezTo>
                    <a:pt x="2371" y="328"/>
                    <a:pt x="2371" y="328"/>
                    <a:pt x="2371" y="328"/>
                  </a:cubicBezTo>
                  <a:cubicBezTo>
                    <a:pt x="2256" y="328"/>
                    <a:pt x="2187" y="267"/>
                    <a:pt x="2187" y="164"/>
                  </a:cubicBezTo>
                  <a:cubicBezTo>
                    <a:pt x="2187" y="61"/>
                    <a:pt x="2256" y="0"/>
                    <a:pt x="2371" y="0"/>
                  </a:cubicBezTo>
                  <a:cubicBezTo>
                    <a:pt x="2871" y="0"/>
                    <a:pt x="2871" y="0"/>
                    <a:pt x="2871" y="0"/>
                  </a:cubicBezTo>
                  <a:cubicBezTo>
                    <a:pt x="2871" y="121"/>
                    <a:pt x="2871" y="121"/>
                    <a:pt x="2871" y="121"/>
                  </a:cubicBezTo>
                  <a:cubicBezTo>
                    <a:pt x="2371" y="121"/>
                    <a:pt x="2371" y="121"/>
                    <a:pt x="2371" y="121"/>
                  </a:cubicBezTo>
                  <a:cubicBezTo>
                    <a:pt x="2344" y="121"/>
                    <a:pt x="2328" y="137"/>
                    <a:pt x="2328" y="164"/>
                  </a:cubicBezTo>
                  <a:cubicBezTo>
                    <a:pt x="2328" y="191"/>
                    <a:pt x="2344" y="207"/>
                    <a:pt x="2371" y="207"/>
                  </a:cubicBezTo>
                  <a:cubicBezTo>
                    <a:pt x="2714" y="207"/>
                    <a:pt x="2714" y="207"/>
                    <a:pt x="2714" y="207"/>
                  </a:cubicBezTo>
                  <a:cubicBezTo>
                    <a:pt x="2832" y="207"/>
                    <a:pt x="2902" y="270"/>
                    <a:pt x="2902" y="376"/>
                  </a:cubicBezTo>
                  <a:cubicBezTo>
                    <a:pt x="2902" y="481"/>
                    <a:pt x="2832" y="544"/>
                    <a:pt x="2714" y="544"/>
                  </a:cubicBezTo>
                  <a:lnTo>
                    <a:pt x="2203" y="544"/>
                  </a:lnTo>
                  <a:close/>
                  <a:moveTo>
                    <a:pt x="2964" y="541"/>
                  </a:moveTo>
                  <a:cubicBezTo>
                    <a:pt x="3288" y="0"/>
                    <a:pt x="3288" y="0"/>
                    <a:pt x="3288" y="0"/>
                  </a:cubicBezTo>
                  <a:cubicBezTo>
                    <a:pt x="3493" y="0"/>
                    <a:pt x="3493" y="0"/>
                    <a:pt x="3493" y="0"/>
                  </a:cubicBezTo>
                  <a:cubicBezTo>
                    <a:pt x="3818" y="541"/>
                    <a:pt x="3818" y="541"/>
                    <a:pt x="3818" y="541"/>
                  </a:cubicBezTo>
                  <a:cubicBezTo>
                    <a:pt x="3818" y="544"/>
                    <a:pt x="3818" y="544"/>
                    <a:pt x="3818" y="544"/>
                  </a:cubicBezTo>
                  <a:cubicBezTo>
                    <a:pt x="3657" y="544"/>
                    <a:pt x="3657" y="544"/>
                    <a:pt x="3657" y="544"/>
                  </a:cubicBezTo>
                  <a:cubicBezTo>
                    <a:pt x="3598" y="443"/>
                    <a:pt x="3598" y="443"/>
                    <a:pt x="3598" y="443"/>
                  </a:cubicBezTo>
                  <a:cubicBezTo>
                    <a:pt x="3183" y="443"/>
                    <a:pt x="3183" y="443"/>
                    <a:pt x="3183" y="443"/>
                  </a:cubicBezTo>
                  <a:cubicBezTo>
                    <a:pt x="3125" y="544"/>
                    <a:pt x="3125" y="544"/>
                    <a:pt x="3125" y="544"/>
                  </a:cubicBezTo>
                  <a:cubicBezTo>
                    <a:pt x="2964" y="544"/>
                    <a:pt x="2964" y="544"/>
                    <a:pt x="2964" y="544"/>
                  </a:cubicBezTo>
                  <a:lnTo>
                    <a:pt x="2964" y="541"/>
                  </a:lnTo>
                  <a:close/>
                  <a:moveTo>
                    <a:pt x="3529" y="322"/>
                  </a:moveTo>
                  <a:cubicBezTo>
                    <a:pt x="3414" y="121"/>
                    <a:pt x="3414" y="121"/>
                    <a:pt x="3414" y="121"/>
                  </a:cubicBezTo>
                  <a:cubicBezTo>
                    <a:pt x="3367" y="121"/>
                    <a:pt x="3367" y="121"/>
                    <a:pt x="3367" y="121"/>
                  </a:cubicBezTo>
                  <a:cubicBezTo>
                    <a:pt x="3252" y="322"/>
                    <a:pt x="3252" y="322"/>
                    <a:pt x="3252" y="322"/>
                  </a:cubicBezTo>
                  <a:lnTo>
                    <a:pt x="3529" y="322"/>
                  </a:lnTo>
                  <a:close/>
                  <a:moveTo>
                    <a:pt x="3931" y="0"/>
                  </a:moveTo>
                  <a:cubicBezTo>
                    <a:pt x="4076" y="0"/>
                    <a:pt x="4076" y="0"/>
                    <a:pt x="4076" y="0"/>
                  </a:cubicBezTo>
                  <a:cubicBezTo>
                    <a:pt x="4076" y="544"/>
                    <a:pt x="4076" y="544"/>
                    <a:pt x="4076" y="544"/>
                  </a:cubicBezTo>
                  <a:cubicBezTo>
                    <a:pt x="3931" y="544"/>
                    <a:pt x="3931" y="544"/>
                    <a:pt x="3931" y="544"/>
                  </a:cubicBezTo>
                  <a:lnTo>
                    <a:pt x="3931" y="0"/>
                  </a:lnTo>
                  <a:close/>
                  <a:moveTo>
                    <a:pt x="4475" y="121"/>
                  </a:moveTo>
                  <a:cubicBezTo>
                    <a:pt x="4197" y="121"/>
                    <a:pt x="4197" y="121"/>
                    <a:pt x="4197" y="121"/>
                  </a:cubicBezTo>
                  <a:cubicBezTo>
                    <a:pt x="4197" y="0"/>
                    <a:pt x="4197" y="0"/>
                    <a:pt x="4197" y="0"/>
                  </a:cubicBezTo>
                  <a:cubicBezTo>
                    <a:pt x="4897" y="0"/>
                    <a:pt x="4897" y="0"/>
                    <a:pt x="4897" y="0"/>
                  </a:cubicBezTo>
                  <a:cubicBezTo>
                    <a:pt x="4897" y="121"/>
                    <a:pt x="4897" y="121"/>
                    <a:pt x="4897" y="121"/>
                  </a:cubicBezTo>
                  <a:cubicBezTo>
                    <a:pt x="4619" y="121"/>
                    <a:pt x="4619" y="121"/>
                    <a:pt x="4619" y="121"/>
                  </a:cubicBezTo>
                  <a:cubicBezTo>
                    <a:pt x="4619" y="544"/>
                    <a:pt x="4619" y="544"/>
                    <a:pt x="4619" y="544"/>
                  </a:cubicBezTo>
                  <a:cubicBezTo>
                    <a:pt x="4475" y="544"/>
                    <a:pt x="4475" y="544"/>
                    <a:pt x="4475" y="544"/>
                  </a:cubicBezTo>
                  <a:lnTo>
                    <a:pt x="4475" y="1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</p:grpSp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EA8945F7-44C2-5054-86AD-347769EFB52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5360" y="346274"/>
            <a:ext cx="11521678" cy="5760840"/>
          </a:xfrm>
          <a:prstGeom prst="snip2DiagRect">
            <a:avLst>
              <a:gd name="adj1" fmla="val 2160"/>
              <a:gd name="adj2" fmla="val 2121"/>
            </a:avLst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GB" noProof="1"/>
              <a:t>Haga clic en el icono para agregar una imagen</a:t>
            </a:r>
          </a:p>
        </p:txBody>
      </p:sp>
      <p:sp>
        <p:nvSpPr>
          <p:cNvPr id="8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335360" y="6401514"/>
            <a:ext cx="7250933" cy="123111"/>
          </a:xfrm>
        </p:spPr>
        <p:txBody>
          <a:bodyPr>
            <a:spAutoFit/>
          </a:bodyPr>
          <a:lstStyle/>
          <a:p>
            <a:r>
              <a:rPr lang="it-IT" dirty="0"/>
              <a:t>MINSAIT • Nombre del documento • dd/mm/aaaa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817489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is Cerámica + Full Image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hink-cell data - do not delete" hidden="1">
            <a:extLst>
              <a:ext uri="{FF2B5EF4-FFF2-40B4-BE49-F238E27FC236}">
                <a16:creationId xmlns:a16="http://schemas.microsoft.com/office/drawing/2014/main" id="{7D6E8E78-C3CA-7998-A02A-FCE5AF19F3C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3" imgW="425" imgH="426" progId="TCLayout.ActiveDocument.1">
                  <p:embed/>
                </p:oleObj>
              </mc:Choice>
              <mc:Fallback>
                <p:oleObj name="Diapositiva de think-cell" r:id="rId3" imgW="425" imgH="426" progId="TCLayout.ActiveDocument.1">
                  <p:embed/>
                  <p:pic>
                    <p:nvPicPr>
                      <p:cNvPr id="1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D6E8E78-C3CA-7998-A02A-FCE5AF19F3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EA8945F7-44C2-5054-86AD-347769EFB52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5360" y="346274"/>
            <a:ext cx="11521678" cy="5760840"/>
          </a:xfrm>
          <a:prstGeom prst="snip2DiagRect">
            <a:avLst>
              <a:gd name="adj1" fmla="val 2160"/>
              <a:gd name="adj2" fmla="val 2121"/>
            </a:avLst>
          </a:prstGeom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GB" noProof="1"/>
              <a:t>Haga clic en el icono para agregar una imagen</a:t>
            </a:r>
          </a:p>
        </p:txBody>
      </p:sp>
      <p:sp>
        <p:nvSpPr>
          <p:cNvPr id="8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335360" y="6401514"/>
            <a:ext cx="7250933" cy="123111"/>
          </a:xfrm>
        </p:spPr>
        <p:txBody>
          <a:bodyPr>
            <a:spAutoFit/>
          </a:bodyPr>
          <a:lstStyle/>
          <a:p>
            <a:r>
              <a:rPr lang="it-IT" dirty="0"/>
              <a:t>MINSAIT • Nombre del documento • dd/mm/aaaa</a:t>
            </a:r>
            <a:endParaRPr lang="es-ES" dirty="0"/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A1A089FD-E00A-F388-7AE9-A468F894F7E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9950892" y="6307630"/>
            <a:ext cx="1905748" cy="181586"/>
            <a:chOff x="680" y="1856"/>
            <a:chExt cx="6318" cy="602"/>
          </a:xfrm>
          <a:solidFill>
            <a:srgbClr val="4F062A"/>
          </a:solidFill>
        </p:grpSpPr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8473D308-E059-A9EE-4D01-C9615B91EA9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" y="2202"/>
              <a:ext cx="1122" cy="256"/>
            </a:xfrm>
            <a:custGeom>
              <a:avLst/>
              <a:gdLst>
                <a:gd name="T0" fmla="*/ 0 w 1126"/>
                <a:gd name="T1" fmla="*/ 248 h 257"/>
                <a:gd name="T2" fmla="*/ 33 w 1126"/>
                <a:gd name="T3" fmla="*/ 257 h 257"/>
                <a:gd name="T4" fmla="*/ 563 w 1126"/>
                <a:gd name="T5" fmla="*/ 124 h 257"/>
                <a:gd name="T6" fmla="*/ 1093 w 1126"/>
                <a:gd name="T7" fmla="*/ 257 h 257"/>
                <a:gd name="T8" fmla="*/ 1126 w 1126"/>
                <a:gd name="T9" fmla="*/ 248 h 257"/>
                <a:gd name="T10" fmla="*/ 563 w 1126"/>
                <a:gd name="T11" fmla="*/ 0 h 257"/>
                <a:gd name="T12" fmla="*/ 0 w 1126"/>
                <a:gd name="T13" fmla="*/ 24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6" h="257">
                  <a:moveTo>
                    <a:pt x="0" y="248"/>
                  </a:moveTo>
                  <a:cubicBezTo>
                    <a:pt x="33" y="257"/>
                    <a:pt x="33" y="257"/>
                    <a:pt x="33" y="257"/>
                  </a:cubicBezTo>
                  <a:cubicBezTo>
                    <a:pt x="33" y="257"/>
                    <a:pt x="439" y="133"/>
                    <a:pt x="563" y="124"/>
                  </a:cubicBezTo>
                  <a:cubicBezTo>
                    <a:pt x="687" y="133"/>
                    <a:pt x="1093" y="257"/>
                    <a:pt x="1093" y="257"/>
                  </a:cubicBezTo>
                  <a:cubicBezTo>
                    <a:pt x="1126" y="248"/>
                    <a:pt x="1126" y="248"/>
                    <a:pt x="1126" y="248"/>
                  </a:cubicBezTo>
                  <a:cubicBezTo>
                    <a:pt x="1126" y="248"/>
                    <a:pt x="773" y="5"/>
                    <a:pt x="563" y="0"/>
                  </a:cubicBezTo>
                  <a:cubicBezTo>
                    <a:pt x="353" y="5"/>
                    <a:pt x="0" y="248"/>
                    <a:pt x="0" y="2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2585270A-17FB-64B2-247F-FA6D394954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" y="1856"/>
              <a:ext cx="1122" cy="256"/>
            </a:xfrm>
            <a:custGeom>
              <a:avLst/>
              <a:gdLst>
                <a:gd name="T0" fmla="*/ 1126 w 1126"/>
                <a:gd name="T1" fmla="*/ 9 h 257"/>
                <a:gd name="T2" fmla="*/ 1093 w 1126"/>
                <a:gd name="T3" fmla="*/ 0 h 257"/>
                <a:gd name="T4" fmla="*/ 563 w 1126"/>
                <a:gd name="T5" fmla="*/ 133 h 257"/>
                <a:gd name="T6" fmla="*/ 33 w 1126"/>
                <a:gd name="T7" fmla="*/ 0 h 257"/>
                <a:gd name="T8" fmla="*/ 0 w 1126"/>
                <a:gd name="T9" fmla="*/ 9 h 257"/>
                <a:gd name="T10" fmla="*/ 563 w 1126"/>
                <a:gd name="T11" fmla="*/ 257 h 257"/>
                <a:gd name="T12" fmla="*/ 1126 w 1126"/>
                <a:gd name="T13" fmla="*/ 9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6" h="257">
                  <a:moveTo>
                    <a:pt x="1126" y="9"/>
                  </a:moveTo>
                  <a:cubicBezTo>
                    <a:pt x="1093" y="0"/>
                    <a:pt x="1093" y="0"/>
                    <a:pt x="1093" y="0"/>
                  </a:cubicBezTo>
                  <a:cubicBezTo>
                    <a:pt x="1093" y="0"/>
                    <a:pt x="687" y="124"/>
                    <a:pt x="563" y="133"/>
                  </a:cubicBezTo>
                  <a:cubicBezTo>
                    <a:pt x="439" y="124"/>
                    <a:pt x="33" y="0"/>
                    <a:pt x="33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353" y="252"/>
                    <a:pt x="563" y="257"/>
                  </a:cubicBezTo>
                  <a:cubicBezTo>
                    <a:pt x="773" y="252"/>
                    <a:pt x="1126" y="9"/>
                    <a:pt x="1126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DD7B5994-B1B2-7562-2AB4-760726B85A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16" y="1893"/>
              <a:ext cx="4882" cy="542"/>
            </a:xfrm>
            <a:custGeom>
              <a:avLst/>
              <a:gdLst>
                <a:gd name="T0" fmla="*/ 145 w 4897"/>
                <a:gd name="T1" fmla="*/ 121 h 544"/>
                <a:gd name="T2" fmla="*/ 0 w 4897"/>
                <a:gd name="T3" fmla="*/ 544 h 544"/>
                <a:gd name="T4" fmla="*/ 267 w 4897"/>
                <a:gd name="T5" fmla="*/ 0 h 544"/>
                <a:gd name="T6" fmla="*/ 445 w 4897"/>
                <a:gd name="T7" fmla="*/ 312 h 544"/>
                <a:gd name="T8" fmla="*/ 842 w 4897"/>
                <a:gd name="T9" fmla="*/ 0 h 544"/>
                <a:gd name="T10" fmla="*/ 698 w 4897"/>
                <a:gd name="T11" fmla="*/ 544 h 544"/>
                <a:gd name="T12" fmla="*/ 667 w 4897"/>
                <a:gd name="T13" fmla="*/ 121 h 544"/>
                <a:gd name="T14" fmla="*/ 313 w 4897"/>
                <a:gd name="T15" fmla="*/ 433 h 544"/>
                <a:gd name="T16" fmla="*/ 1014 w 4897"/>
                <a:gd name="T17" fmla="*/ 0 h 544"/>
                <a:gd name="T18" fmla="*/ 1158 w 4897"/>
                <a:gd name="T19" fmla="*/ 544 h 544"/>
                <a:gd name="T20" fmla="*/ 1014 w 4897"/>
                <a:gd name="T21" fmla="*/ 0 h 544"/>
                <a:gd name="T22" fmla="*/ 1588 w 4897"/>
                <a:gd name="T23" fmla="*/ 0 h 544"/>
                <a:gd name="T24" fmla="*/ 1903 w 4897"/>
                <a:gd name="T25" fmla="*/ 423 h 544"/>
                <a:gd name="T26" fmla="*/ 2047 w 4897"/>
                <a:gd name="T27" fmla="*/ 0 h 544"/>
                <a:gd name="T28" fmla="*/ 1788 w 4897"/>
                <a:gd name="T29" fmla="*/ 544 h 544"/>
                <a:gd name="T30" fmla="*/ 1474 w 4897"/>
                <a:gd name="T31" fmla="*/ 121 h 544"/>
                <a:gd name="T32" fmla="*/ 1329 w 4897"/>
                <a:gd name="T33" fmla="*/ 544 h 544"/>
                <a:gd name="T34" fmla="*/ 2203 w 4897"/>
                <a:gd name="T35" fmla="*/ 544 h 544"/>
                <a:gd name="T36" fmla="*/ 2714 w 4897"/>
                <a:gd name="T37" fmla="*/ 423 h 544"/>
                <a:gd name="T38" fmla="*/ 2714 w 4897"/>
                <a:gd name="T39" fmla="*/ 328 h 544"/>
                <a:gd name="T40" fmla="*/ 2187 w 4897"/>
                <a:gd name="T41" fmla="*/ 164 h 544"/>
                <a:gd name="T42" fmla="*/ 2871 w 4897"/>
                <a:gd name="T43" fmla="*/ 0 h 544"/>
                <a:gd name="T44" fmla="*/ 2371 w 4897"/>
                <a:gd name="T45" fmla="*/ 121 h 544"/>
                <a:gd name="T46" fmla="*/ 2371 w 4897"/>
                <a:gd name="T47" fmla="*/ 207 h 544"/>
                <a:gd name="T48" fmla="*/ 2902 w 4897"/>
                <a:gd name="T49" fmla="*/ 376 h 544"/>
                <a:gd name="T50" fmla="*/ 2203 w 4897"/>
                <a:gd name="T51" fmla="*/ 544 h 544"/>
                <a:gd name="T52" fmla="*/ 3288 w 4897"/>
                <a:gd name="T53" fmla="*/ 0 h 544"/>
                <a:gd name="T54" fmla="*/ 3818 w 4897"/>
                <a:gd name="T55" fmla="*/ 541 h 544"/>
                <a:gd name="T56" fmla="*/ 3657 w 4897"/>
                <a:gd name="T57" fmla="*/ 544 h 544"/>
                <a:gd name="T58" fmla="*/ 3183 w 4897"/>
                <a:gd name="T59" fmla="*/ 443 h 544"/>
                <a:gd name="T60" fmla="*/ 2964 w 4897"/>
                <a:gd name="T61" fmla="*/ 544 h 544"/>
                <a:gd name="T62" fmla="*/ 3529 w 4897"/>
                <a:gd name="T63" fmla="*/ 322 h 544"/>
                <a:gd name="T64" fmla="*/ 3367 w 4897"/>
                <a:gd name="T65" fmla="*/ 121 h 544"/>
                <a:gd name="T66" fmla="*/ 3529 w 4897"/>
                <a:gd name="T67" fmla="*/ 322 h 544"/>
                <a:gd name="T68" fmla="*/ 4076 w 4897"/>
                <a:gd name="T69" fmla="*/ 0 h 544"/>
                <a:gd name="T70" fmla="*/ 3931 w 4897"/>
                <a:gd name="T71" fmla="*/ 544 h 544"/>
                <a:gd name="T72" fmla="*/ 4475 w 4897"/>
                <a:gd name="T73" fmla="*/ 121 h 544"/>
                <a:gd name="T74" fmla="*/ 4197 w 4897"/>
                <a:gd name="T75" fmla="*/ 0 h 544"/>
                <a:gd name="T76" fmla="*/ 4897 w 4897"/>
                <a:gd name="T77" fmla="*/ 121 h 544"/>
                <a:gd name="T78" fmla="*/ 4619 w 4897"/>
                <a:gd name="T79" fmla="*/ 544 h 544"/>
                <a:gd name="T80" fmla="*/ 4475 w 4897"/>
                <a:gd name="T81" fmla="*/ 121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897" h="544">
                  <a:moveTo>
                    <a:pt x="176" y="121"/>
                  </a:moveTo>
                  <a:cubicBezTo>
                    <a:pt x="145" y="121"/>
                    <a:pt x="145" y="121"/>
                    <a:pt x="145" y="121"/>
                  </a:cubicBezTo>
                  <a:cubicBezTo>
                    <a:pt x="145" y="544"/>
                    <a:pt x="145" y="544"/>
                    <a:pt x="145" y="544"/>
                  </a:cubicBezTo>
                  <a:cubicBezTo>
                    <a:pt x="0" y="544"/>
                    <a:pt x="0" y="544"/>
                    <a:pt x="0" y="54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7" y="0"/>
                    <a:pt x="267" y="0"/>
                    <a:pt x="267" y="0"/>
                  </a:cubicBezTo>
                  <a:cubicBezTo>
                    <a:pt x="398" y="312"/>
                    <a:pt x="398" y="312"/>
                    <a:pt x="398" y="312"/>
                  </a:cubicBezTo>
                  <a:cubicBezTo>
                    <a:pt x="445" y="312"/>
                    <a:pt x="445" y="312"/>
                    <a:pt x="445" y="312"/>
                  </a:cubicBezTo>
                  <a:cubicBezTo>
                    <a:pt x="576" y="0"/>
                    <a:pt x="576" y="0"/>
                    <a:pt x="576" y="0"/>
                  </a:cubicBezTo>
                  <a:cubicBezTo>
                    <a:pt x="842" y="0"/>
                    <a:pt x="842" y="0"/>
                    <a:pt x="842" y="0"/>
                  </a:cubicBezTo>
                  <a:cubicBezTo>
                    <a:pt x="842" y="544"/>
                    <a:pt x="842" y="544"/>
                    <a:pt x="842" y="544"/>
                  </a:cubicBezTo>
                  <a:cubicBezTo>
                    <a:pt x="698" y="544"/>
                    <a:pt x="698" y="544"/>
                    <a:pt x="698" y="544"/>
                  </a:cubicBezTo>
                  <a:cubicBezTo>
                    <a:pt x="698" y="121"/>
                    <a:pt x="698" y="121"/>
                    <a:pt x="698" y="121"/>
                  </a:cubicBezTo>
                  <a:cubicBezTo>
                    <a:pt x="667" y="121"/>
                    <a:pt x="667" y="121"/>
                    <a:pt x="667" y="121"/>
                  </a:cubicBezTo>
                  <a:cubicBezTo>
                    <a:pt x="530" y="433"/>
                    <a:pt x="530" y="433"/>
                    <a:pt x="530" y="433"/>
                  </a:cubicBezTo>
                  <a:cubicBezTo>
                    <a:pt x="313" y="433"/>
                    <a:pt x="313" y="433"/>
                    <a:pt x="313" y="433"/>
                  </a:cubicBezTo>
                  <a:lnTo>
                    <a:pt x="176" y="121"/>
                  </a:lnTo>
                  <a:close/>
                  <a:moveTo>
                    <a:pt x="1014" y="0"/>
                  </a:moveTo>
                  <a:cubicBezTo>
                    <a:pt x="1158" y="0"/>
                    <a:pt x="1158" y="0"/>
                    <a:pt x="1158" y="0"/>
                  </a:cubicBezTo>
                  <a:cubicBezTo>
                    <a:pt x="1158" y="544"/>
                    <a:pt x="1158" y="544"/>
                    <a:pt x="1158" y="544"/>
                  </a:cubicBezTo>
                  <a:cubicBezTo>
                    <a:pt x="1014" y="544"/>
                    <a:pt x="1014" y="544"/>
                    <a:pt x="1014" y="544"/>
                  </a:cubicBezTo>
                  <a:lnTo>
                    <a:pt x="1014" y="0"/>
                  </a:lnTo>
                  <a:close/>
                  <a:moveTo>
                    <a:pt x="1329" y="0"/>
                  </a:moveTo>
                  <a:cubicBezTo>
                    <a:pt x="1588" y="0"/>
                    <a:pt x="1588" y="0"/>
                    <a:pt x="1588" y="0"/>
                  </a:cubicBezTo>
                  <a:cubicBezTo>
                    <a:pt x="1871" y="423"/>
                    <a:pt x="1871" y="423"/>
                    <a:pt x="1871" y="423"/>
                  </a:cubicBezTo>
                  <a:cubicBezTo>
                    <a:pt x="1903" y="423"/>
                    <a:pt x="1903" y="423"/>
                    <a:pt x="1903" y="423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2047" y="0"/>
                    <a:pt x="2047" y="0"/>
                    <a:pt x="2047" y="0"/>
                  </a:cubicBezTo>
                  <a:cubicBezTo>
                    <a:pt x="2047" y="544"/>
                    <a:pt x="2047" y="544"/>
                    <a:pt x="2047" y="544"/>
                  </a:cubicBezTo>
                  <a:cubicBezTo>
                    <a:pt x="1788" y="544"/>
                    <a:pt x="1788" y="544"/>
                    <a:pt x="1788" y="544"/>
                  </a:cubicBezTo>
                  <a:cubicBezTo>
                    <a:pt x="1505" y="121"/>
                    <a:pt x="1505" y="121"/>
                    <a:pt x="1505" y="121"/>
                  </a:cubicBezTo>
                  <a:cubicBezTo>
                    <a:pt x="1474" y="121"/>
                    <a:pt x="1474" y="121"/>
                    <a:pt x="1474" y="121"/>
                  </a:cubicBezTo>
                  <a:cubicBezTo>
                    <a:pt x="1474" y="544"/>
                    <a:pt x="1474" y="544"/>
                    <a:pt x="1474" y="544"/>
                  </a:cubicBezTo>
                  <a:cubicBezTo>
                    <a:pt x="1329" y="544"/>
                    <a:pt x="1329" y="544"/>
                    <a:pt x="1329" y="544"/>
                  </a:cubicBezTo>
                  <a:lnTo>
                    <a:pt x="1329" y="0"/>
                  </a:lnTo>
                  <a:close/>
                  <a:moveTo>
                    <a:pt x="2203" y="544"/>
                  </a:moveTo>
                  <a:cubicBezTo>
                    <a:pt x="2203" y="423"/>
                    <a:pt x="2203" y="423"/>
                    <a:pt x="2203" y="423"/>
                  </a:cubicBezTo>
                  <a:cubicBezTo>
                    <a:pt x="2714" y="423"/>
                    <a:pt x="2714" y="423"/>
                    <a:pt x="2714" y="423"/>
                  </a:cubicBezTo>
                  <a:cubicBezTo>
                    <a:pt x="2744" y="423"/>
                    <a:pt x="2761" y="406"/>
                    <a:pt x="2761" y="376"/>
                  </a:cubicBezTo>
                  <a:cubicBezTo>
                    <a:pt x="2761" y="345"/>
                    <a:pt x="2744" y="328"/>
                    <a:pt x="2714" y="328"/>
                  </a:cubicBezTo>
                  <a:cubicBezTo>
                    <a:pt x="2371" y="328"/>
                    <a:pt x="2371" y="328"/>
                    <a:pt x="2371" y="328"/>
                  </a:cubicBezTo>
                  <a:cubicBezTo>
                    <a:pt x="2256" y="328"/>
                    <a:pt x="2187" y="267"/>
                    <a:pt x="2187" y="164"/>
                  </a:cubicBezTo>
                  <a:cubicBezTo>
                    <a:pt x="2187" y="61"/>
                    <a:pt x="2256" y="0"/>
                    <a:pt x="2371" y="0"/>
                  </a:cubicBezTo>
                  <a:cubicBezTo>
                    <a:pt x="2871" y="0"/>
                    <a:pt x="2871" y="0"/>
                    <a:pt x="2871" y="0"/>
                  </a:cubicBezTo>
                  <a:cubicBezTo>
                    <a:pt x="2871" y="121"/>
                    <a:pt x="2871" y="121"/>
                    <a:pt x="2871" y="121"/>
                  </a:cubicBezTo>
                  <a:cubicBezTo>
                    <a:pt x="2371" y="121"/>
                    <a:pt x="2371" y="121"/>
                    <a:pt x="2371" y="121"/>
                  </a:cubicBezTo>
                  <a:cubicBezTo>
                    <a:pt x="2344" y="121"/>
                    <a:pt x="2328" y="137"/>
                    <a:pt x="2328" y="164"/>
                  </a:cubicBezTo>
                  <a:cubicBezTo>
                    <a:pt x="2328" y="191"/>
                    <a:pt x="2344" y="207"/>
                    <a:pt x="2371" y="207"/>
                  </a:cubicBezTo>
                  <a:cubicBezTo>
                    <a:pt x="2714" y="207"/>
                    <a:pt x="2714" y="207"/>
                    <a:pt x="2714" y="207"/>
                  </a:cubicBezTo>
                  <a:cubicBezTo>
                    <a:pt x="2832" y="207"/>
                    <a:pt x="2902" y="270"/>
                    <a:pt x="2902" y="376"/>
                  </a:cubicBezTo>
                  <a:cubicBezTo>
                    <a:pt x="2902" y="481"/>
                    <a:pt x="2832" y="544"/>
                    <a:pt x="2714" y="544"/>
                  </a:cubicBezTo>
                  <a:lnTo>
                    <a:pt x="2203" y="544"/>
                  </a:lnTo>
                  <a:close/>
                  <a:moveTo>
                    <a:pt x="2964" y="541"/>
                  </a:moveTo>
                  <a:cubicBezTo>
                    <a:pt x="3288" y="0"/>
                    <a:pt x="3288" y="0"/>
                    <a:pt x="3288" y="0"/>
                  </a:cubicBezTo>
                  <a:cubicBezTo>
                    <a:pt x="3493" y="0"/>
                    <a:pt x="3493" y="0"/>
                    <a:pt x="3493" y="0"/>
                  </a:cubicBezTo>
                  <a:cubicBezTo>
                    <a:pt x="3818" y="541"/>
                    <a:pt x="3818" y="541"/>
                    <a:pt x="3818" y="541"/>
                  </a:cubicBezTo>
                  <a:cubicBezTo>
                    <a:pt x="3818" y="544"/>
                    <a:pt x="3818" y="544"/>
                    <a:pt x="3818" y="544"/>
                  </a:cubicBezTo>
                  <a:cubicBezTo>
                    <a:pt x="3657" y="544"/>
                    <a:pt x="3657" y="544"/>
                    <a:pt x="3657" y="544"/>
                  </a:cubicBezTo>
                  <a:cubicBezTo>
                    <a:pt x="3598" y="443"/>
                    <a:pt x="3598" y="443"/>
                    <a:pt x="3598" y="443"/>
                  </a:cubicBezTo>
                  <a:cubicBezTo>
                    <a:pt x="3183" y="443"/>
                    <a:pt x="3183" y="443"/>
                    <a:pt x="3183" y="443"/>
                  </a:cubicBezTo>
                  <a:cubicBezTo>
                    <a:pt x="3125" y="544"/>
                    <a:pt x="3125" y="544"/>
                    <a:pt x="3125" y="544"/>
                  </a:cubicBezTo>
                  <a:cubicBezTo>
                    <a:pt x="2964" y="544"/>
                    <a:pt x="2964" y="544"/>
                    <a:pt x="2964" y="544"/>
                  </a:cubicBezTo>
                  <a:lnTo>
                    <a:pt x="2964" y="541"/>
                  </a:lnTo>
                  <a:close/>
                  <a:moveTo>
                    <a:pt x="3529" y="322"/>
                  </a:moveTo>
                  <a:cubicBezTo>
                    <a:pt x="3414" y="121"/>
                    <a:pt x="3414" y="121"/>
                    <a:pt x="3414" y="121"/>
                  </a:cubicBezTo>
                  <a:cubicBezTo>
                    <a:pt x="3367" y="121"/>
                    <a:pt x="3367" y="121"/>
                    <a:pt x="3367" y="121"/>
                  </a:cubicBezTo>
                  <a:cubicBezTo>
                    <a:pt x="3252" y="322"/>
                    <a:pt x="3252" y="322"/>
                    <a:pt x="3252" y="322"/>
                  </a:cubicBezTo>
                  <a:lnTo>
                    <a:pt x="3529" y="322"/>
                  </a:lnTo>
                  <a:close/>
                  <a:moveTo>
                    <a:pt x="3931" y="0"/>
                  </a:moveTo>
                  <a:cubicBezTo>
                    <a:pt x="4076" y="0"/>
                    <a:pt x="4076" y="0"/>
                    <a:pt x="4076" y="0"/>
                  </a:cubicBezTo>
                  <a:cubicBezTo>
                    <a:pt x="4076" y="544"/>
                    <a:pt x="4076" y="544"/>
                    <a:pt x="4076" y="544"/>
                  </a:cubicBezTo>
                  <a:cubicBezTo>
                    <a:pt x="3931" y="544"/>
                    <a:pt x="3931" y="544"/>
                    <a:pt x="3931" y="544"/>
                  </a:cubicBezTo>
                  <a:lnTo>
                    <a:pt x="3931" y="0"/>
                  </a:lnTo>
                  <a:close/>
                  <a:moveTo>
                    <a:pt x="4475" y="121"/>
                  </a:moveTo>
                  <a:cubicBezTo>
                    <a:pt x="4197" y="121"/>
                    <a:pt x="4197" y="121"/>
                    <a:pt x="4197" y="121"/>
                  </a:cubicBezTo>
                  <a:cubicBezTo>
                    <a:pt x="4197" y="0"/>
                    <a:pt x="4197" y="0"/>
                    <a:pt x="4197" y="0"/>
                  </a:cubicBezTo>
                  <a:cubicBezTo>
                    <a:pt x="4897" y="0"/>
                    <a:pt x="4897" y="0"/>
                    <a:pt x="4897" y="0"/>
                  </a:cubicBezTo>
                  <a:cubicBezTo>
                    <a:pt x="4897" y="121"/>
                    <a:pt x="4897" y="121"/>
                    <a:pt x="4897" y="121"/>
                  </a:cubicBezTo>
                  <a:cubicBezTo>
                    <a:pt x="4619" y="121"/>
                    <a:pt x="4619" y="121"/>
                    <a:pt x="4619" y="121"/>
                  </a:cubicBezTo>
                  <a:cubicBezTo>
                    <a:pt x="4619" y="544"/>
                    <a:pt x="4619" y="544"/>
                    <a:pt x="4619" y="544"/>
                  </a:cubicBezTo>
                  <a:cubicBezTo>
                    <a:pt x="4475" y="544"/>
                    <a:pt x="4475" y="544"/>
                    <a:pt x="4475" y="544"/>
                  </a:cubicBezTo>
                  <a:lnTo>
                    <a:pt x="4475" y="1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21058469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Full-Siz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3534483-BFEA-6F98-4C59-C1E0C000331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GB" noProof="1"/>
              <a:t>Haga clic en el icono para agregar una imagen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EC4A452-E1E1-0A97-D33D-DFD97CAED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360" y="6401514"/>
            <a:ext cx="7250933" cy="12311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/>
              <a:t>MINSAIT • Nombre del documento • dd/mm/aaaa</a:t>
            </a:r>
            <a:endParaRPr lang="es-ES" dirty="0"/>
          </a:p>
        </p:txBody>
      </p:sp>
      <p:sp>
        <p:nvSpPr>
          <p:cNvPr id="6" name="2 Marcador de número de diapositiva">
            <a:extLst>
              <a:ext uri="{FF2B5EF4-FFF2-40B4-BE49-F238E27FC236}">
                <a16:creationId xmlns:a16="http://schemas.microsoft.com/office/drawing/2014/main" id="{DC0E35EF-F626-C338-B5AD-392DB1A015B6}"/>
              </a:ext>
            </a:extLst>
          </p:cNvPr>
          <p:cNvSpPr txBox="1">
            <a:spLocks/>
          </p:cNvSpPr>
          <p:nvPr userDrawn="1"/>
        </p:nvSpPr>
        <p:spPr>
          <a:xfrm>
            <a:off x="11472672" y="6401514"/>
            <a:ext cx="383968" cy="123111"/>
          </a:xfrm>
          <a:prstGeom prst="rect">
            <a:avLst/>
          </a:prstGeom>
        </p:spPr>
        <p:txBody>
          <a:bodyPr vert="horz" lIns="0" tIns="0" rIns="0" bIns="0" rtlCol="0" anchor="b" anchorCtr="0">
            <a:spAutoFit/>
          </a:bodyPr>
          <a:lstStyle>
            <a:defPPr>
              <a:defRPr lang="en-US"/>
            </a:defPPr>
            <a:lvl1pPr algn="r">
              <a:defRPr sz="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7CEF99-55C6-4480-A94C-7A7D18CCB18B}" type="slidenum">
              <a:rPr kumimoji="0" lang="en-GB" sz="800" b="0" i="0" u="none" strike="noStrike" kern="0" cap="none" spc="0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GB" sz="800" b="0" i="0" u="none" strike="noStrike" kern="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9665379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ací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35071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zul sin endo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17" y="2121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4" imgW="270" imgH="270" progId="TCLayout.ActiveDocument.1">
                  <p:embed/>
                </p:oleObj>
              </mc:Choice>
              <mc:Fallback>
                <p:oleObj name="Diapositiva de think-cell" r:id="rId4" imgW="270" imgH="270" progId="TCLayout.ActiveDocument.1">
                  <p:embed/>
                  <p:pic>
                    <p:nvPicPr>
                      <p:cNvPr id="3" name="Objeto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7" y="2121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ángulo 1" hidden="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211666" cy="2116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sz="2665" b="0" i="0" baseline="0" dirty="0">
              <a:latin typeface="Playfair Display" panose="00000500000000000000" pitchFamily="2" charset="0"/>
              <a:ea typeface="+mj-ea"/>
              <a:cs typeface="+mj-cs"/>
              <a:sym typeface="Playfair Display" panose="00000500000000000000" pitchFamily="2" charset="0"/>
            </a:endParaRP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7EA230A8-2396-C04E-BA7D-6A765043E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6000" y="649095"/>
            <a:ext cx="11519451" cy="91934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2400"/>
            </a:lvl1pPr>
          </a:lstStyle>
          <a:p>
            <a:r>
              <a:rPr lang="es-ES" dirty="0"/>
              <a:t>Haga clic para modificar el título de esta página, cuentas con dos líneas para títulos extensos</a:t>
            </a:r>
            <a:endParaRPr lang="en-US" dirty="0"/>
          </a:p>
        </p:txBody>
      </p:sp>
      <p:sp>
        <p:nvSpPr>
          <p:cNvPr id="8" name="12 Marcador de texto"/>
          <p:cNvSpPr>
            <a:spLocks noGrp="1"/>
          </p:cNvSpPr>
          <p:nvPr>
            <p:ph type="body" sz="quarter" idx="13"/>
          </p:nvPr>
        </p:nvSpPr>
        <p:spPr>
          <a:xfrm>
            <a:off x="336000" y="357000"/>
            <a:ext cx="11519451" cy="251520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 marL="0" indent="0">
              <a:buNone/>
              <a:defRPr kumimoji="0" lang="es-ES" sz="1000" b="0" i="0" u="none" strike="noStrike" kern="1200" cap="none" spc="0" normalizeH="0" baseline="0" dirty="0" smtClean="0">
                <a:ln>
                  <a:noFill/>
                </a:ln>
                <a:solidFill>
                  <a:srgbClr val="1A3B47"/>
                </a:solidFill>
                <a:effectLst/>
                <a:uLnTx/>
                <a:uFillTx/>
                <a:latin typeface="Soho Gothic Pro" panose="020B0503030504020204" pitchFamily="34" charset="0"/>
                <a:ea typeface="+mn-ea"/>
                <a:cs typeface="Soho Gothic Pro" panose="020B0503030504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marR="0" lvl="0" indent="0" algn="just" defTabSz="11248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D3935">
                  <a:lumMod val="75000"/>
                </a:srgbClr>
              </a:buClr>
              <a:buSzTx/>
              <a:buFont typeface="Arial" pitchFamily="34" charset="0"/>
              <a:buNone/>
              <a:tabLst/>
              <a:defRPr/>
            </a:pPr>
            <a:r>
              <a:rPr lang="es-ES"/>
              <a:t>Haga clic para modificar los estilos de texto del patrón</a:t>
            </a:r>
          </a:p>
        </p:txBody>
      </p:sp>
      <p:grpSp>
        <p:nvGrpSpPr>
          <p:cNvPr id="7" name="Grupo 6"/>
          <p:cNvGrpSpPr/>
          <p:nvPr userDrawn="1"/>
        </p:nvGrpSpPr>
        <p:grpSpPr>
          <a:xfrm>
            <a:off x="10328936" y="6242390"/>
            <a:ext cx="1871531" cy="642611"/>
            <a:chOff x="8064500" y="4790414"/>
            <a:chExt cx="1083150" cy="371911"/>
          </a:xfrm>
        </p:grpSpPr>
        <p:sp>
          <p:nvSpPr>
            <p:cNvPr id="9" name="Forma libre 8">
              <a:extLst>
                <a:ext uri="{FF2B5EF4-FFF2-40B4-BE49-F238E27FC236}">
                  <a16:creationId xmlns:a16="http://schemas.microsoft.com/office/drawing/2014/main" id="{C6C3A9BA-FA29-AF49-93DF-C962E39BE4D1}"/>
                </a:ext>
              </a:extLst>
            </p:cNvPr>
            <p:cNvSpPr/>
            <p:nvPr userDrawn="1"/>
          </p:nvSpPr>
          <p:spPr>
            <a:xfrm>
              <a:off x="8261825" y="4790414"/>
              <a:ext cx="885825" cy="349250"/>
            </a:xfrm>
            <a:custGeom>
              <a:avLst/>
              <a:gdLst>
                <a:gd name="connsiteX0" fmla="*/ 885825 w 885825"/>
                <a:gd name="connsiteY0" fmla="*/ 225425 h 349250"/>
                <a:gd name="connsiteX1" fmla="*/ 885825 w 885825"/>
                <a:gd name="connsiteY1" fmla="*/ 0 h 349250"/>
                <a:gd name="connsiteX2" fmla="*/ 0 w 885825"/>
                <a:gd name="connsiteY2" fmla="*/ 250825 h 349250"/>
                <a:gd name="connsiteX3" fmla="*/ 0 w 885825"/>
                <a:gd name="connsiteY3" fmla="*/ 349250 h 349250"/>
                <a:gd name="connsiteX4" fmla="*/ 885825 w 885825"/>
                <a:gd name="connsiteY4" fmla="*/ 225425 h 34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5825" h="349250">
                  <a:moveTo>
                    <a:pt x="885825" y="225425"/>
                  </a:moveTo>
                  <a:lnTo>
                    <a:pt x="885825" y="0"/>
                  </a:lnTo>
                  <a:lnTo>
                    <a:pt x="0" y="250825"/>
                  </a:lnTo>
                  <a:lnTo>
                    <a:pt x="0" y="349250"/>
                  </a:lnTo>
                  <a:lnTo>
                    <a:pt x="885825" y="22542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s-ES" sz="2397"/>
            </a:p>
          </p:txBody>
        </p:sp>
        <p:sp>
          <p:nvSpPr>
            <p:cNvPr id="10" name="Triángulo 10">
              <a:extLst>
                <a:ext uri="{FF2B5EF4-FFF2-40B4-BE49-F238E27FC236}">
                  <a16:creationId xmlns:a16="http://schemas.microsoft.com/office/drawing/2014/main" id="{400DAD3A-8917-4A46-A174-4210FBD17B57}"/>
                </a:ext>
              </a:extLst>
            </p:cNvPr>
            <p:cNvSpPr/>
            <p:nvPr userDrawn="1"/>
          </p:nvSpPr>
          <p:spPr>
            <a:xfrm>
              <a:off x="8064500" y="4844050"/>
              <a:ext cx="1083150" cy="318275"/>
            </a:xfrm>
            <a:custGeom>
              <a:avLst/>
              <a:gdLst>
                <a:gd name="connsiteX0" fmla="*/ 0 w 2282400"/>
                <a:gd name="connsiteY0" fmla="*/ 1101600 h 1101600"/>
                <a:gd name="connsiteX1" fmla="*/ 1141200 w 2282400"/>
                <a:gd name="connsiteY1" fmla="*/ 0 h 1101600"/>
                <a:gd name="connsiteX2" fmla="*/ 2282400 w 2282400"/>
                <a:gd name="connsiteY2" fmla="*/ 1101600 h 1101600"/>
                <a:gd name="connsiteX3" fmla="*/ 0 w 2282400"/>
                <a:gd name="connsiteY3" fmla="*/ 1101600 h 1101600"/>
                <a:gd name="connsiteX0" fmla="*/ 0 w 2300400"/>
                <a:gd name="connsiteY0" fmla="*/ 302400 h 302400"/>
                <a:gd name="connsiteX1" fmla="*/ 2300400 w 2300400"/>
                <a:gd name="connsiteY1" fmla="*/ 0 h 302400"/>
                <a:gd name="connsiteX2" fmla="*/ 2282400 w 2300400"/>
                <a:gd name="connsiteY2" fmla="*/ 302400 h 302400"/>
                <a:gd name="connsiteX3" fmla="*/ 0 w 2300400"/>
                <a:gd name="connsiteY3" fmla="*/ 302400 h 302400"/>
                <a:gd name="connsiteX0" fmla="*/ 0 w 1026000"/>
                <a:gd name="connsiteY0" fmla="*/ 295200 h 302400"/>
                <a:gd name="connsiteX1" fmla="*/ 1026000 w 1026000"/>
                <a:gd name="connsiteY1" fmla="*/ 0 h 302400"/>
                <a:gd name="connsiteX2" fmla="*/ 1008000 w 1026000"/>
                <a:gd name="connsiteY2" fmla="*/ 302400 h 302400"/>
                <a:gd name="connsiteX3" fmla="*/ 0 w 1026000"/>
                <a:gd name="connsiteY3" fmla="*/ 295200 h 302400"/>
                <a:gd name="connsiteX0" fmla="*/ 0 w 1083150"/>
                <a:gd name="connsiteY0" fmla="*/ 307900 h 315100"/>
                <a:gd name="connsiteX1" fmla="*/ 1083150 w 1083150"/>
                <a:gd name="connsiteY1" fmla="*/ 0 h 315100"/>
                <a:gd name="connsiteX2" fmla="*/ 1008000 w 1083150"/>
                <a:gd name="connsiteY2" fmla="*/ 315100 h 315100"/>
                <a:gd name="connsiteX3" fmla="*/ 0 w 1083150"/>
                <a:gd name="connsiteY3" fmla="*/ 307900 h 315100"/>
                <a:gd name="connsiteX0" fmla="*/ 0 w 1083150"/>
                <a:gd name="connsiteY0" fmla="*/ 307900 h 315100"/>
                <a:gd name="connsiteX1" fmla="*/ 1083150 w 1083150"/>
                <a:gd name="connsiteY1" fmla="*/ 0 h 315100"/>
                <a:gd name="connsiteX2" fmla="*/ 1074675 w 1083150"/>
                <a:gd name="connsiteY2" fmla="*/ 315100 h 315100"/>
                <a:gd name="connsiteX3" fmla="*/ 0 w 1083150"/>
                <a:gd name="connsiteY3" fmla="*/ 307900 h 315100"/>
                <a:gd name="connsiteX0" fmla="*/ 0 w 1083150"/>
                <a:gd name="connsiteY0" fmla="*/ 307900 h 318275"/>
                <a:gd name="connsiteX1" fmla="*/ 1083150 w 1083150"/>
                <a:gd name="connsiteY1" fmla="*/ 0 h 318275"/>
                <a:gd name="connsiteX2" fmla="*/ 1081025 w 1083150"/>
                <a:gd name="connsiteY2" fmla="*/ 318275 h 318275"/>
                <a:gd name="connsiteX3" fmla="*/ 0 w 1083150"/>
                <a:gd name="connsiteY3" fmla="*/ 307900 h 318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150" h="318275">
                  <a:moveTo>
                    <a:pt x="0" y="307900"/>
                  </a:moveTo>
                  <a:lnTo>
                    <a:pt x="1083150" y="0"/>
                  </a:lnTo>
                  <a:cubicBezTo>
                    <a:pt x="1082442" y="106092"/>
                    <a:pt x="1081733" y="212183"/>
                    <a:pt x="1081025" y="318275"/>
                  </a:cubicBezTo>
                  <a:lnTo>
                    <a:pt x="0" y="30790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397"/>
            </a:p>
          </p:txBody>
        </p:sp>
      </p:grp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010F3A02-B7CA-9E42-855B-3F51A0093AEE}"/>
              </a:ext>
            </a:extLst>
          </p:cNvPr>
          <p:cNvSpPr txBox="1">
            <a:spLocks/>
          </p:cNvSpPr>
          <p:nvPr userDrawn="1"/>
        </p:nvSpPr>
        <p:spPr>
          <a:xfrm>
            <a:off x="11472598" y="6501346"/>
            <a:ext cx="382853" cy="323687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s-ES"/>
            </a:defPPr>
            <a:lvl1pPr marL="0" algn="l" defTabSz="685800" rtl="0" eaLnBrk="1" latinLnBrk="0" hangingPunct="1">
              <a:defRPr sz="800" kern="1200">
                <a:solidFill>
                  <a:schemeClr val="bg1"/>
                </a:solidFill>
                <a:latin typeface="Soho Gothic Pro" panose="020B0503030504020204" pitchFamily="34" charset="77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5078871-D93F-4D40-B540-DC74CFDF655C}" type="slidenum">
              <a:rPr lang="es-ES" sz="1066" smtClean="0">
                <a:solidFill>
                  <a:schemeClr val="bg1"/>
                </a:solidFill>
              </a:rPr>
              <a:pPr algn="r"/>
              <a:t>‹Nº›</a:t>
            </a:fld>
            <a:endParaRPr lang="es-ES" sz="1066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412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ila endo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17" y="2121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4" imgW="270" imgH="270" progId="TCLayout.ActiveDocument.1">
                  <p:embed/>
                </p:oleObj>
              </mc:Choice>
              <mc:Fallback>
                <p:oleObj name="Diapositiva de think-cell" r:id="rId4" imgW="270" imgH="270" progId="TCLayout.ActiveDocument.1">
                  <p:embed/>
                  <p:pic>
                    <p:nvPicPr>
                      <p:cNvPr id="3" name="Objeto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7" y="2121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ángulo 1" hidden="1"/>
          <p:cNvSpPr/>
          <p:nvPr userDrawn="1">
            <p:custDataLst>
              <p:tags r:id="rId2"/>
            </p:custDataLst>
          </p:nvPr>
        </p:nvSpPr>
        <p:spPr>
          <a:xfrm>
            <a:off x="0" y="2"/>
            <a:ext cx="211666" cy="2116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s-ES" sz="2665" b="0" i="0" baseline="0" dirty="0">
              <a:latin typeface="Playfair Display" panose="00000500000000000000" pitchFamily="2" charset="0"/>
              <a:ea typeface="+mj-ea"/>
              <a:cs typeface="+mj-cs"/>
              <a:sym typeface="Playfair Display" panose="00000500000000000000" pitchFamily="2" charset="0"/>
            </a:endParaRP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7EA230A8-2396-C04E-BA7D-6A765043E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6000" y="649095"/>
            <a:ext cx="11519451" cy="91934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 sz="2400"/>
            </a:lvl1pPr>
          </a:lstStyle>
          <a:p>
            <a:r>
              <a:rPr lang="es-ES" dirty="0"/>
              <a:t>Haga clic para modificar el título de esta página, cuentas con dos líneas para títulos extensos</a:t>
            </a:r>
            <a:endParaRPr lang="en-US" dirty="0"/>
          </a:p>
        </p:txBody>
      </p:sp>
      <p:sp>
        <p:nvSpPr>
          <p:cNvPr id="8" name="12 Marcador de texto"/>
          <p:cNvSpPr>
            <a:spLocks noGrp="1"/>
          </p:cNvSpPr>
          <p:nvPr>
            <p:ph type="body" sz="quarter" idx="13"/>
          </p:nvPr>
        </p:nvSpPr>
        <p:spPr>
          <a:xfrm>
            <a:off x="336000" y="357000"/>
            <a:ext cx="11519451" cy="251520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 marL="0" indent="0">
              <a:buNone/>
              <a:defRPr kumimoji="0" lang="es-ES" sz="1000" b="0" i="0" u="none" strike="noStrike" kern="1200" cap="none" spc="0" normalizeH="0" baseline="0" dirty="0" smtClean="0">
                <a:ln>
                  <a:noFill/>
                </a:ln>
                <a:solidFill>
                  <a:srgbClr val="1A3B47"/>
                </a:solidFill>
                <a:effectLst/>
                <a:uLnTx/>
                <a:uFillTx/>
                <a:latin typeface="Soho Gothic Pro" panose="020B0503030504020204" pitchFamily="34" charset="0"/>
                <a:ea typeface="+mn-ea"/>
                <a:cs typeface="Soho Gothic Pro" panose="020B0503030504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marR="0" lvl="0" indent="0" algn="just" defTabSz="11248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D3935">
                  <a:lumMod val="75000"/>
                </a:srgbClr>
              </a:buClr>
              <a:buSzTx/>
              <a:buFont typeface="Arial" pitchFamily="34" charset="0"/>
              <a:buNone/>
              <a:tabLst/>
              <a:defRPr/>
            </a:pPr>
            <a:r>
              <a:rPr lang="es-ES"/>
              <a:t>Haga clic para modificar los estilos de texto del patrón</a:t>
            </a:r>
          </a:p>
        </p:txBody>
      </p:sp>
      <p:grpSp>
        <p:nvGrpSpPr>
          <p:cNvPr id="7" name="Grupo 6"/>
          <p:cNvGrpSpPr/>
          <p:nvPr userDrawn="1"/>
        </p:nvGrpSpPr>
        <p:grpSpPr>
          <a:xfrm>
            <a:off x="10328936" y="6242390"/>
            <a:ext cx="1871531" cy="642611"/>
            <a:chOff x="8064500" y="4790414"/>
            <a:chExt cx="1083150" cy="371911"/>
          </a:xfrm>
        </p:grpSpPr>
        <p:sp>
          <p:nvSpPr>
            <p:cNvPr id="9" name="Forma libre 8">
              <a:extLst>
                <a:ext uri="{FF2B5EF4-FFF2-40B4-BE49-F238E27FC236}">
                  <a16:creationId xmlns:a16="http://schemas.microsoft.com/office/drawing/2014/main" id="{C6C3A9BA-FA29-AF49-93DF-C962E39BE4D1}"/>
                </a:ext>
              </a:extLst>
            </p:cNvPr>
            <p:cNvSpPr/>
            <p:nvPr userDrawn="1"/>
          </p:nvSpPr>
          <p:spPr>
            <a:xfrm>
              <a:off x="8261825" y="4790414"/>
              <a:ext cx="885825" cy="349250"/>
            </a:xfrm>
            <a:custGeom>
              <a:avLst/>
              <a:gdLst>
                <a:gd name="connsiteX0" fmla="*/ 885825 w 885825"/>
                <a:gd name="connsiteY0" fmla="*/ 225425 h 349250"/>
                <a:gd name="connsiteX1" fmla="*/ 885825 w 885825"/>
                <a:gd name="connsiteY1" fmla="*/ 0 h 349250"/>
                <a:gd name="connsiteX2" fmla="*/ 0 w 885825"/>
                <a:gd name="connsiteY2" fmla="*/ 250825 h 349250"/>
                <a:gd name="connsiteX3" fmla="*/ 0 w 885825"/>
                <a:gd name="connsiteY3" fmla="*/ 349250 h 349250"/>
                <a:gd name="connsiteX4" fmla="*/ 885825 w 885825"/>
                <a:gd name="connsiteY4" fmla="*/ 225425 h 34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5825" h="349250">
                  <a:moveTo>
                    <a:pt x="885825" y="225425"/>
                  </a:moveTo>
                  <a:lnTo>
                    <a:pt x="885825" y="0"/>
                  </a:lnTo>
                  <a:lnTo>
                    <a:pt x="0" y="250825"/>
                  </a:lnTo>
                  <a:lnTo>
                    <a:pt x="0" y="349250"/>
                  </a:lnTo>
                  <a:lnTo>
                    <a:pt x="885825" y="22542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s-ES" sz="2397"/>
            </a:p>
          </p:txBody>
        </p:sp>
        <p:sp>
          <p:nvSpPr>
            <p:cNvPr id="10" name="Triángulo 10">
              <a:extLst>
                <a:ext uri="{FF2B5EF4-FFF2-40B4-BE49-F238E27FC236}">
                  <a16:creationId xmlns:a16="http://schemas.microsoft.com/office/drawing/2014/main" id="{400DAD3A-8917-4A46-A174-4210FBD17B57}"/>
                </a:ext>
              </a:extLst>
            </p:cNvPr>
            <p:cNvSpPr/>
            <p:nvPr userDrawn="1"/>
          </p:nvSpPr>
          <p:spPr>
            <a:xfrm>
              <a:off x="8064500" y="4844050"/>
              <a:ext cx="1083150" cy="318275"/>
            </a:xfrm>
            <a:custGeom>
              <a:avLst/>
              <a:gdLst>
                <a:gd name="connsiteX0" fmla="*/ 0 w 2282400"/>
                <a:gd name="connsiteY0" fmla="*/ 1101600 h 1101600"/>
                <a:gd name="connsiteX1" fmla="*/ 1141200 w 2282400"/>
                <a:gd name="connsiteY1" fmla="*/ 0 h 1101600"/>
                <a:gd name="connsiteX2" fmla="*/ 2282400 w 2282400"/>
                <a:gd name="connsiteY2" fmla="*/ 1101600 h 1101600"/>
                <a:gd name="connsiteX3" fmla="*/ 0 w 2282400"/>
                <a:gd name="connsiteY3" fmla="*/ 1101600 h 1101600"/>
                <a:gd name="connsiteX0" fmla="*/ 0 w 2300400"/>
                <a:gd name="connsiteY0" fmla="*/ 302400 h 302400"/>
                <a:gd name="connsiteX1" fmla="*/ 2300400 w 2300400"/>
                <a:gd name="connsiteY1" fmla="*/ 0 h 302400"/>
                <a:gd name="connsiteX2" fmla="*/ 2282400 w 2300400"/>
                <a:gd name="connsiteY2" fmla="*/ 302400 h 302400"/>
                <a:gd name="connsiteX3" fmla="*/ 0 w 2300400"/>
                <a:gd name="connsiteY3" fmla="*/ 302400 h 302400"/>
                <a:gd name="connsiteX0" fmla="*/ 0 w 1026000"/>
                <a:gd name="connsiteY0" fmla="*/ 295200 h 302400"/>
                <a:gd name="connsiteX1" fmla="*/ 1026000 w 1026000"/>
                <a:gd name="connsiteY1" fmla="*/ 0 h 302400"/>
                <a:gd name="connsiteX2" fmla="*/ 1008000 w 1026000"/>
                <a:gd name="connsiteY2" fmla="*/ 302400 h 302400"/>
                <a:gd name="connsiteX3" fmla="*/ 0 w 1026000"/>
                <a:gd name="connsiteY3" fmla="*/ 295200 h 302400"/>
                <a:gd name="connsiteX0" fmla="*/ 0 w 1083150"/>
                <a:gd name="connsiteY0" fmla="*/ 307900 h 315100"/>
                <a:gd name="connsiteX1" fmla="*/ 1083150 w 1083150"/>
                <a:gd name="connsiteY1" fmla="*/ 0 h 315100"/>
                <a:gd name="connsiteX2" fmla="*/ 1008000 w 1083150"/>
                <a:gd name="connsiteY2" fmla="*/ 315100 h 315100"/>
                <a:gd name="connsiteX3" fmla="*/ 0 w 1083150"/>
                <a:gd name="connsiteY3" fmla="*/ 307900 h 315100"/>
                <a:gd name="connsiteX0" fmla="*/ 0 w 1083150"/>
                <a:gd name="connsiteY0" fmla="*/ 307900 h 315100"/>
                <a:gd name="connsiteX1" fmla="*/ 1083150 w 1083150"/>
                <a:gd name="connsiteY1" fmla="*/ 0 h 315100"/>
                <a:gd name="connsiteX2" fmla="*/ 1074675 w 1083150"/>
                <a:gd name="connsiteY2" fmla="*/ 315100 h 315100"/>
                <a:gd name="connsiteX3" fmla="*/ 0 w 1083150"/>
                <a:gd name="connsiteY3" fmla="*/ 307900 h 315100"/>
                <a:gd name="connsiteX0" fmla="*/ 0 w 1083150"/>
                <a:gd name="connsiteY0" fmla="*/ 307900 h 318275"/>
                <a:gd name="connsiteX1" fmla="*/ 1083150 w 1083150"/>
                <a:gd name="connsiteY1" fmla="*/ 0 h 318275"/>
                <a:gd name="connsiteX2" fmla="*/ 1081025 w 1083150"/>
                <a:gd name="connsiteY2" fmla="*/ 318275 h 318275"/>
                <a:gd name="connsiteX3" fmla="*/ 0 w 1083150"/>
                <a:gd name="connsiteY3" fmla="*/ 307900 h 318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3150" h="318275">
                  <a:moveTo>
                    <a:pt x="0" y="307900"/>
                  </a:moveTo>
                  <a:lnTo>
                    <a:pt x="1083150" y="0"/>
                  </a:lnTo>
                  <a:cubicBezTo>
                    <a:pt x="1082442" y="106092"/>
                    <a:pt x="1081733" y="212183"/>
                    <a:pt x="1081025" y="318275"/>
                  </a:cubicBezTo>
                  <a:lnTo>
                    <a:pt x="0" y="30790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397"/>
            </a:p>
          </p:txBody>
        </p:sp>
      </p:grpSp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6">
            <a:lum/>
          </a:blip>
          <a:stretch>
            <a:fillRect/>
          </a:stretch>
        </p:blipFill>
        <p:spPr>
          <a:xfrm>
            <a:off x="8887258" y="6540533"/>
            <a:ext cx="1145182" cy="248840"/>
          </a:xfrm>
          <a:prstGeom prst="rect">
            <a:avLst/>
          </a:prstGeom>
        </p:spPr>
      </p:pic>
      <p:sp>
        <p:nvSpPr>
          <p:cNvPr id="12" name="Freeform 5"/>
          <p:cNvSpPr>
            <a:spLocks noEditPoints="1"/>
          </p:cNvSpPr>
          <p:nvPr userDrawn="1"/>
        </p:nvSpPr>
        <p:spPr bwMode="auto">
          <a:xfrm>
            <a:off x="336000" y="6506083"/>
            <a:ext cx="858184" cy="171408"/>
          </a:xfrm>
          <a:custGeom>
            <a:avLst/>
            <a:gdLst>
              <a:gd name="T0" fmla="*/ 1051 w 1701"/>
              <a:gd name="T1" fmla="*/ 298 h 337"/>
              <a:gd name="T2" fmla="*/ 967 w 1701"/>
              <a:gd name="T3" fmla="*/ 337 h 337"/>
              <a:gd name="T4" fmla="*/ 877 w 1701"/>
              <a:gd name="T5" fmla="*/ 262 h 337"/>
              <a:gd name="T6" fmla="*/ 906 w 1701"/>
              <a:gd name="T7" fmla="*/ 285 h 337"/>
              <a:gd name="T8" fmla="*/ 991 w 1701"/>
              <a:gd name="T9" fmla="*/ 309 h 337"/>
              <a:gd name="T10" fmla="*/ 1033 w 1701"/>
              <a:gd name="T11" fmla="*/ 263 h 337"/>
              <a:gd name="T12" fmla="*/ 926 w 1701"/>
              <a:gd name="T13" fmla="*/ 200 h 337"/>
              <a:gd name="T14" fmla="*/ 888 w 1701"/>
              <a:gd name="T15" fmla="*/ 112 h 337"/>
              <a:gd name="T16" fmla="*/ 967 w 1701"/>
              <a:gd name="T17" fmla="*/ 75 h 337"/>
              <a:gd name="T18" fmla="*/ 1056 w 1701"/>
              <a:gd name="T19" fmla="*/ 149 h 337"/>
              <a:gd name="T20" fmla="*/ 1013 w 1701"/>
              <a:gd name="T21" fmla="*/ 112 h 337"/>
              <a:gd name="T22" fmla="*/ 925 w 1701"/>
              <a:gd name="T23" fmla="*/ 108 h 337"/>
              <a:gd name="T24" fmla="*/ 913 w 1701"/>
              <a:gd name="T25" fmla="*/ 163 h 337"/>
              <a:gd name="T26" fmla="*/ 1046 w 1701"/>
              <a:gd name="T27" fmla="*/ 222 h 337"/>
              <a:gd name="T28" fmla="*/ 680 w 1701"/>
              <a:gd name="T29" fmla="*/ 86 h 337"/>
              <a:gd name="T30" fmla="*/ 656 w 1701"/>
              <a:gd name="T31" fmla="*/ 103 h 337"/>
              <a:gd name="T32" fmla="*/ 656 w 1701"/>
              <a:gd name="T33" fmla="*/ 103 h 337"/>
              <a:gd name="T34" fmla="*/ 632 w 1701"/>
              <a:gd name="T35" fmla="*/ 335 h 337"/>
              <a:gd name="T36" fmla="*/ 661 w 1701"/>
              <a:gd name="T37" fmla="*/ 137 h 337"/>
              <a:gd name="T38" fmla="*/ 722 w 1701"/>
              <a:gd name="T39" fmla="*/ 100 h 337"/>
              <a:gd name="T40" fmla="*/ 783 w 1701"/>
              <a:gd name="T41" fmla="*/ 140 h 337"/>
              <a:gd name="T42" fmla="*/ 810 w 1701"/>
              <a:gd name="T43" fmla="*/ 335 h 337"/>
              <a:gd name="T44" fmla="*/ 722 w 1701"/>
              <a:gd name="T45" fmla="*/ 75 h 337"/>
              <a:gd name="T46" fmla="*/ 1692 w 1701"/>
              <a:gd name="T47" fmla="*/ 298 h 337"/>
              <a:gd name="T48" fmla="*/ 1607 w 1701"/>
              <a:gd name="T49" fmla="*/ 256 h 337"/>
              <a:gd name="T50" fmla="*/ 1686 w 1701"/>
              <a:gd name="T51" fmla="*/ 101 h 337"/>
              <a:gd name="T52" fmla="*/ 1607 w 1701"/>
              <a:gd name="T53" fmla="*/ 78 h 337"/>
              <a:gd name="T54" fmla="*/ 1583 w 1701"/>
              <a:gd name="T55" fmla="*/ 257 h 337"/>
              <a:gd name="T56" fmla="*/ 248 w 1701"/>
              <a:gd name="T57" fmla="*/ 75 h 337"/>
              <a:gd name="T58" fmla="*/ 181 w 1701"/>
              <a:gd name="T59" fmla="*/ 98 h 337"/>
              <a:gd name="T60" fmla="*/ 92 w 1701"/>
              <a:gd name="T61" fmla="*/ 75 h 337"/>
              <a:gd name="T62" fmla="*/ 0 w 1701"/>
              <a:gd name="T63" fmla="*/ 164 h 337"/>
              <a:gd name="T64" fmla="*/ 25 w 1701"/>
              <a:gd name="T65" fmla="*/ 164 h 337"/>
              <a:gd name="T66" fmla="*/ 57 w 1701"/>
              <a:gd name="T67" fmla="*/ 106 h 337"/>
              <a:gd name="T68" fmla="*/ 124 w 1701"/>
              <a:gd name="T69" fmla="*/ 106 h 337"/>
              <a:gd name="T70" fmla="*/ 156 w 1701"/>
              <a:gd name="T71" fmla="*/ 164 h 337"/>
              <a:gd name="T72" fmla="*/ 182 w 1701"/>
              <a:gd name="T73" fmla="*/ 164 h 337"/>
              <a:gd name="T74" fmla="*/ 214 w 1701"/>
              <a:gd name="T75" fmla="*/ 106 h 337"/>
              <a:gd name="T76" fmla="*/ 281 w 1701"/>
              <a:gd name="T77" fmla="*/ 106 h 337"/>
              <a:gd name="T78" fmla="*/ 313 w 1701"/>
              <a:gd name="T79" fmla="*/ 164 h 337"/>
              <a:gd name="T80" fmla="*/ 338 w 1701"/>
              <a:gd name="T81" fmla="*/ 164 h 337"/>
              <a:gd name="T82" fmla="*/ 1522 w 1701"/>
              <a:gd name="T83" fmla="*/ 334 h 337"/>
              <a:gd name="T84" fmla="*/ 1522 w 1701"/>
              <a:gd name="T85" fmla="*/ 311 h 337"/>
              <a:gd name="T86" fmla="*/ 1381 w 1701"/>
              <a:gd name="T87" fmla="*/ 78 h 337"/>
              <a:gd name="T88" fmla="*/ 1381 w 1701"/>
              <a:gd name="T89" fmla="*/ 101 h 337"/>
              <a:gd name="T90" fmla="*/ 1381 w 1701"/>
              <a:gd name="T91" fmla="*/ 311 h 337"/>
              <a:gd name="T92" fmla="*/ 1381 w 1701"/>
              <a:gd name="T93" fmla="*/ 334 h 337"/>
              <a:gd name="T94" fmla="*/ 415 w 1701"/>
              <a:gd name="T95" fmla="*/ 78 h 337"/>
              <a:gd name="T96" fmla="*/ 415 w 1701"/>
              <a:gd name="T97" fmla="*/ 101 h 337"/>
              <a:gd name="T98" fmla="*/ 412 w 1701"/>
              <a:gd name="T99" fmla="*/ 311 h 337"/>
              <a:gd name="T100" fmla="*/ 556 w 1701"/>
              <a:gd name="T101" fmla="*/ 311 h 337"/>
              <a:gd name="T102" fmla="*/ 1297 w 1701"/>
              <a:gd name="T103" fmla="*/ 126 h 337"/>
              <a:gd name="T104" fmla="*/ 1288 w 1701"/>
              <a:gd name="T105" fmla="*/ 334 h 337"/>
              <a:gd name="T106" fmla="*/ 1280 w 1701"/>
              <a:gd name="T107" fmla="*/ 313 h 337"/>
              <a:gd name="T108" fmla="*/ 1148 w 1701"/>
              <a:gd name="T109" fmla="*/ 314 h 337"/>
              <a:gd name="T110" fmla="*/ 1130 w 1701"/>
              <a:gd name="T111" fmla="*/ 126 h 337"/>
              <a:gd name="T112" fmla="*/ 1250 w 1701"/>
              <a:gd name="T113" fmla="*/ 81 h 337"/>
              <a:gd name="T114" fmla="*/ 1278 w 1701"/>
              <a:gd name="T115" fmla="*/ 162 h 337"/>
              <a:gd name="T116" fmla="*/ 1166 w 1701"/>
              <a:gd name="T117" fmla="*/ 116 h 337"/>
              <a:gd name="T118" fmla="*/ 1152 w 1701"/>
              <a:gd name="T119" fmla="*/ 271 h 337"/>
              <a:gd name="T120" fmla="*/ 1214 w 1701"/>
              <a:gd name="T121" fmla="*/ 312 h 337"/>
              <a:gd name="T122" fmla="*/ 1275 w 1701"/>
              <a:gd name="T123" fmla="*/ 271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01" h="337">
                <a:moveTo>
                  <a:pt x="1046" y="222"/>
                </a:moveTo>
                <a:cubicBezTo>
                  <a:pt x="1054" y="233"/>
                  <a:pt x="1058" y="247"/>
                  <a:pt x="1058" y="263"/>
                </a:cubicBezTo>
                <a:cubicBezTo>
                  <a:pt x="1058" y="276"/>
                  <a:pt x="1056" y="288"/>
                  <a:pt x="1051" y="298"/>
                </a:cubicBezTo>
                <a:cubicBezTo>
                  <a:pt x="1046" y="307"/>
                  <a:pt x="1039" y="315"/>
                  <a:pt x="1031" y="321"/>
                </a:cubicBezTo>
                <a:cubicBezTo>
                  <a:pt x="1022" y="327"/>
                  <a:pt x="1013" y="331"/>
                  <a:pt x="1001" y="333"/>
                </a:cubicBezTo>
                <a:cubicBezTo>
                  <a:pt x="991" y="335"/>
                  <a:pt x="979" y="337"/>
                  <a:pt x="967" y="337"/>
                </a:cubicBezTo>
                <a:cubicBezTo>
                  <a:pt x="940" y="337"/>
                  <a:pt x="919" y="331"/>
                  <a:pt x="902" y="319"/>
                </a:cubicBezTo>
                <a:cubicBezTo>
                  <a:pt x="886" y="306"/>
                  <a:pt x="877" y="288"/>
                  <a:pt x="876" y="263"/>
                </a:cubicBezTo>
                <a:cubicBezTo>
                  <a:pt x="876" y="263"/>
                  <a:pt x="877" y="262"/>
                  <a:pt x="877" y="262"/>
                </a:cubicBezTo>
                <a:cubicBezTo>
                  <a:pt x="901" y="262"/>
                  <a:pt x="901" y="262"/>
                  <a:pt x="901" y="262"/>
                </a:cubicBezTo>
                <a:cubicBezTo>
                  <a:pt x="901" y="262"/>
                  <a:pt x="902" y="263"/>
                  <a:pt x="902" y="263"/>
                </a:cubicBezTo>
                <a:cubicBezTo>
                  <a:pt x="902" y="272"/>
                  <a:pt x="903" y="280"/>
                  <a:pt x="906" y="285"/>
                </a:cubicBezTo>
                <a:cubicBezTo>
                  <a:pt x="910" y="291"/>
                  <a:pt x="914" y="296"/>
                  <a:pt x="920" y="300"/>
                </a:cubicBezTo>
                <a:cubicBezTo>
                  <a:pt x="926" y="303"/>
                  <a:pt x="932" y="306"/>
                  <a:pt x="940" y="308"/>
                </a:cubicBezTo>
                <a:cubicBezTo>
                  <a:pt x="954" y="311"/>
                  <a:pt x="970" y="311"/>
                  <a:pt x="991" y="309"/>
                </a:cubicBezTo>
                <a:cubicBezTo>
                  <a:pt x="998" y="308"/>
                  <a:pt x="1005" y="306"/>
                  <a:pt x="1012" y="303"/>
                </a:cubicBezTo>
                <a:cubicBezTo>
                  <a:pt x="1018" y="299"/>
                  <a:pt x="1023" y="295"/>
                  <a:pt x="1027" y="288"/>
                </a:cubicBezTo>
                <a:cubicBezTo>
                  <a:pt x="1031" y="282"/>
                  <a:pt x="1033" y="274"/>
                  <a:pt x="1033" y="263"/>
                </a:cubicBezTo>
                <a:cubicBezTo>
                  <a:pt x="1033" y="254"/>
                  <a:pt x="1031" y="246"/>
                  <a:pt x="1026" y="238"/>
                </a:cubicBezTo>
                <a:cubicBezTo>
                  <a:pt x="1021" y="231"/>
                  <a:pt x="1013" y="226"/>
                  <a:pt x="1003" y="223"/>
                </a:cubicBezTo>
                <a:cubicBezTo>
                  <a:pt x="926" y="200"/>
                  <a:pt x="926" y="200"/>
                  <a:pt x="926" y="200"/>
                </a:cubicBezTo>
                <a:cubicBezTo>
                  <a:pt x="911" y="196"/>
                  <a:pt x="901" y="190"/>
                  <a:pt x="893" y="180"/>
                </a:cubicBezTo>
                <a:cubicBezTo>
                  <a:pt x="885" y="170"/>
                  <a:pt x="881" y="158"/>
                  <a:pt x="881" y="144"/>
                </a:cubicBezTo>
                <a:cubicBezTo>
                  <a:pt x="881" y="131"/>
                  <a:pt x="884" y="121"/>
                  <a:pt x="888" y="112"/>
                </a:cubicBezTo>
                <a:cubicBezTo>
                  <a:pt x="893" y="103"/>
                  <a:pt x="899" y="96"/>
                  <a:pt x="907" y="90"/>
                </a:cubicBezTo>
                <a:cubicBezTo>
                  <a:pt x="915" y="85"/>
                  <a:pt x="924" y="81"/>
                  <a:pt x="934" y="78"/>
                </a:cubicBezTo>
                <a:cubicBezTo>
                  <a:pt x="945" y="76"/>
                  <a:pt x="955" y="75"/>
                  <a:pt x="967" y="75"/>
                </a:cubicBezTo>
                <a:cubicBezTo>
                  <a:pt x="993" y="75"/>
                  <a:pt x="1014" y="81"/>
                  <a:pt x="1030" y="93"/>
                </a:cubicBezTo>
                <a:cubicBezTo>
                  <a:pt x="1047" y="105"/>
                  <a:pt x="1055" y="124"/>
                  <a:pt x="1056" y="148"/>
                </a:cubicBezTo>
                <a:cubicBezTo>
                  <a:pt x="1056" y="148"/>
                  <a:pt x="1056" y="149"/>
                  <a:pt x="1056" y="149"/>
                </a:cubicBezTo>
                <a:cubicBezTo>
                  <a:pt x="1032" y="149"/>
                  <a:pt x="1032" y="149"/>
                  <a:pt x="1032" y="149"/>
                </a:cubicBezTo>
                <a:cubicBezTo>
                  <a:pt x="1032" y="149"/>
                  <a:pt x="1032" y="148"/>
                  <a:pt x="1032" y="148"/>
                </a:cubicBezTo>
                <a:cubicBezTo>
                  <a:pt x="1031" y="131"/>
                  <a:pt x="1025" y="119"/>
                  <a:pt x="1013" y="112"/>
                </a:cubicBezTo>
                <a:cubicBezTo>
                  <a:pt x="1002" y="104"/>
                  <a:pt x="986" y="100"/>
                  <a:pt x="966" y="100"/>
                </a:cubicBezTo>
                <a:cubicBezTo>
                  <a:pt x="958" y="100"/>
                  <a:pt x="951" y="100"/>
                  <a:pt x="944" y="102"/>
                </a:cubicBezTo>
                <a:cubicBezTo>
                  <a:pt x="937" y="103"/>
                  <a:pt x="931" y="105"/>
                  <a:pt x="925" y="108"/>
                </a:cubicBezTo>
                <a:cubicBezTo>
                  <a:pt x="919" y="111"/>
                  <a:pt x="915" y="115"/>
                  <a:pt x="911" y="121"/>
                </a:cubicBezTo>
                <a:cubicBezTo>
                  <a:pt x="908" y="127"/>
                  <a:pt x="906" y="134"/>
                  <a:pt x="906" y="144"/>
                </a:cubicBezTo>
                <a:cubicBezTo>
                  <a:pt x="906" y="151"/>
                  <a:pt x="908" y="157"/>
                  <a:pt x="913" y="163"/>
                </a:cubicBezTo>
                <a:cubicBezTo>
                  <a:pt x="917" y="170"/>
                  <a:pt x="924" y="174"/>
                  <a:pt x="934" y="177"/>
                </a:cubicBezTo>
                <a:cubicBezTo>
                  <a:pt x="1011" y="199"/>
                  <a:pt x="1011" y="199"/>
                  <a:pt x="1011" y="199"/>
                </a:cubicBezTo>
                <a:cubicBezTo>
                  <a:pt x="1026" y="204"/>
                  <a:pt x="1038" y="211"/>
                  <a:pt x="1046" y="222"/>
                </a:cubicBezTo>
                <a:close/>
                <a:moveTo>
                  <a:pt x="722" y="75"/>
                </a:moveTo>
                <a:cubicBezTo>
                  <a:pt x="715" y="75"/>
                  <a:pt x="708" y="76"/>
                  <a:pt x="701" y="78"/>
                </a:cubicBezTo>
                <a:cubicBezTo>
                  <a:pt x="694" y="79"/>
                  <a:pt x="687" y="82"/>
                  <a:pt x="680" y="86"/>
                </a:cubicBezTo>
                <a:cubicBezTo>
                  <a:pt x="673" y="89"/>
                  <a:pt x="667" y="93"/>
                  <a:pt x="662" y="98"/>
                </a:cubicBezTo>
                <a:cubicBezTo>
                  <a:pt x="660" y="100"/>
                  <a:pt x="658" y="101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56" y="103"/>
                  <a:pt x="656" y="103"/>
                  <a:pt x="656" y="103"/>
                </a:cubicBezTo>
                <a:cubicBezTo>
                  <a:pt x="643" y="78"/>
                  <a:pt x="643" y="78"/>
                  <a:pt x="643" y="78"/>
                </a:cubicBezTo>
                <a:cubicBezTo>
                  <a:pt x="632" y="78"/>
                  <a:pt x="632" y="78"/>
                  <a:pt x="632" y="78"/>
                </a:cubicBezTo>
                <a:cubicBezTo>
                  <a:pt x="632" y="335"/>
                  <a:pt x="632" y="335"/>
                  <a:pt x="632" y="335"/>
                </a:cubicBezTo>
                <a:cubicBezTo>
                  <a:pt x="656" y="335"/>
                  <a:pt x="656" y="335"/>
                  <a:pt x="656" y="335"/>
                </a:cubicBezTo>
                <a:cubicBezTo>
                  <a:pt x="656" y="162"/>
                  <a:pt x="656" y="162"/>
                  <a:pt x="656" y="162"/>
                </a:cubicBezTo>
                <a:cubicBezTo>
                  <a:pt x="656" y="152"/>
                  <a:pt x="658" y="144"/>
                  <a:pt x="661" y="137"/>
                </a:cubicBezTo>
                <a:cubicBezTo>
                  <a:pt x="664" y="129"/>
                  <a:pt x="669" y="122"/>
                  <a:pt x="674" y="117"/>
                </a:cubicBezTo>
                <a:cubicBezTo>
                  <a:pt x="680" y="112"/>
                  <a:pt x="687" y="108"/>
                  <a:pt x="695" y="105"/>
                </a:cubicBezTo>
                <a:cubicBezTo>
                  <a:pt x="703" y="102"/>
                  <a:pt x="712" y="100"/>
                  <a:pt x="722" y="100"/>
                </a:cubicBezTo>
                <a:cubicBezTo>
                  <a:pt x="735" y="100"/>
                  <a:pt x="745" y="102"/>
                  <a:pt x="754" y="106"/>
                </a:cubicBezTo>
                <a:cubicBezTo>
                  <a:pt x="762" y="110"/>
                  <a:pt x="769" y="115"/>
                  <a:pt x="773" y="120"/>
                </a:cubicBezTo>
                <a:cubicBezTo>
                  <a:pt x="778" y="126"/>
                  <a:pt x="781" y="133"/>
                  <a:pt x="783" y="140"/>
                </a:cubicBezTo>
                <a:cubicBezTo>
                  <a:pt x="785" y="149"/>
                  <a:pt x="786" y="156"/>
                  <a:pt x="786" y="163"/>
                </a:cubicBezTo>
                <a:cubicBezTo>
                  <a:pt x="786" y="335"/>
                  <a:pt x="786" y="335"/>
                  <a:pt x="786" y="335"/>
                </a:cubicBezTo>
                <a:cubicBezTo>
                  <a:pt x="810" y="335"/>
                  <a:pt x="810" y="335"/>
                  <a:pt x="810" y="335"/>
                </a:cubicBezTo>
                <a:cubicBezTo>
                  <a:pt x="810" y="163"/>
                  <a:pt x="810" y="163"/>
                  <a:pt x="810" y="163"/>
                </a:cubicBezTo>
                <a:cubicBezTo>
                  <a:pt x="810" y="135"/>
                  <a:pt x="802" y="113"/>
                  <a:pt x="787" y="98"/>
                </a:cubicBezTo>
                <a:cubicBezTo>
                  <a:pt x="771" y="83"/>
                  <a:pt x="749" y="75"/>
                  <a:pt x="722" y="75"/>
                </a:cubicBezTo>
                <a:close/>
                <a:moveTo>
                  <a:pt x="1650" y="337"/>
                </a:moveTo>
                <a:cubicBezTo>
                  <a:pt x="1672" y="337"/>
                  <a:pt x="1689" y="331"/>
                  <a:pt x="1701" y="321"/>
                </a:cubicBezTo>
                <a:cubicBezTo>
                  <a:pt x="1692" y="298"/>
                  <a:pt x="1692" y="298"/>
                  <a:pt x="1692" y="298"/>
                </a:cubicBezTo>
                <a:cubicBezTo>
                  <a:pt x="1683" y="306"/>
                  <a:pt x="1670" y="313"/>
                  <a:pt x="1650" y="313"/>
                </a:cubicBezTo>
                <a:cubicBezTo>
                  <a:pt x="1636" y="313"/>
                  <a:pt x="1625" y="308"/>
                  <a:pt x="1618" y="300"/>
                </a:cubicBezTo>
                <a:cubicBezTo>
                  <a:pt x="1611" y="291"/>
                  <a:pt x="1607" y="277"/>
                  <a:pt x="1607" y="256"/>
                </a:cubicBezTo>
                <a:cubicBezTo>
                  <a:pt x="1607" y="101"/>
                  <a:pt x="1607" y="101"/>
                  <a:pt x="1607" y="101"/>
                </a:cubicBezTo>
                <a:cubicBezTo>
                  <a:pt x="1685" y="101"/>
                  <a:pt x="1685" y="101"/>
                  <a:pt x="1685" y="101"/>
                </a:cubicBezTo>
                <a:cubicBezTo>
                  <a:pt x="1686" y="101"/>
                  <a:pt x="1686" y="101"/>
                  <a:pt x="1686" y="101"/>
                </a:cubicBezTo>
                <a:cubicBezTo>
                  <a:pt x="1686" y="78"/>
                  <a:pt x="1686" y="78"/>
                  <a:pt x="1686" y="78"/>
                </a:cubicBezTo>
                <a:cubicBezTo>
                  <a:pt x="1686" y="78"/>
                  <a:pt x="1686" y="78"/>
                  <a:pt x="1685" y="78"/>
                </a:cubicBezTo>
                <a:cubicBezTo>
                  <a:pt x="1607" y="78"/>
                  <a:pt x="1607" y="78"/>
                  <a:pt x="1607" y="78"/>
                </a:cubicBezTo>
                <a:cubicBezTo>
                  <a:pt x="1607" y="0"/>
                  <a:pt x="1607" y="0"/>
                  <a:pt x="1607" y="0"/>
                </a:cubicBezTo>
                <a:cubicBezTo>
                  <a:pt x="1583" y="0"/>
                  <a:pt x="1583" y="0"/>
                  <a:pt x="1583" y="0"/>
                </a:cubicBezTo>
                <a:cubicBezTo>
                  <a:pt x="1583" y="257"/>
                  <a:pt x="1583" y="257"/>
                  <a:pt x="1583" y="257"/>
                </a:cubicBezTo>
                <a:cubicBezTo>
                  <a:pt x="1583" y="284"/>
                  <a:pt x="1589" y="304"/>
                  <a:pt x="1600" y="317"/>
                </a:cubicBezTo>
                <a:cubicBezTo>
                  <a:pt x="1612" y="330"/>
                  <a:pt x="1629" y="337"/>
                  <a:pt x="1650" y="337"/>
                </a:cubicBezTo>
                <a:close/>
                <a:moveTo>
                  <a:pt x="248" y="75"/>
                </a:moveTo>
                <a:cubicBezTo>
                  <a:pt x="248" y="75"/>
                  <a:pt x="248" y="75"/>
                  <a:pt x="248" y="75"/>
                </a:cubicBezTo>
                <a:cubicBezTo>
                  <a:pt x="247" y="75"/>
                  <a:pt x="247" y="75"/>
                  <a:pt x="247" y="75"/>
                </a:cubicBezTo>
                <a:cubicBezTo>
                  <a:pt x="219" y="75"/>
                  <a:pt x="197" y="83"/>
                  <a:pt x="181" y="98"/>
                </a:cubicBezTo>
                <a:cubicBezTo>
                  <a:pt x="176" y="103"/>
                  <a:pt x="172" y="108"/>
                  <a:pt x="169" y="114"/>
                </a:cubicBezTo>
                <a:cubicBezTo>
                  <a:pt x="166" y="108"/>
                  <a:pt x="162" y="103"/>
                  <a:pt x="157" y="98"/>
                </a:cubicBezTo>
                <a:cubicBezTo>
                  <a:pt x="141" y="83"/>
                  <a:pt x="120" y="75"/>
                  <a:pt x="92" y="75"/>
                </a:cubicBezTo>
                <a:cubicBezTo>
                  <a:pt x="90" y="75"/>
                  <a:pt x="90" y="75"/>
                  <a:pt x="90" y="75"/>
                </a:cubicBezTo>
                <a:cubicBezTo>
                  <a:pt x="62" y="75"/>
                  <a:pt x="40" y="83"/>
                  <a:pt x="24" y="98"/>
                </a:cubicBezTo>
                <a:cubicBezTo>
                  <a:pt x="8" y="114"/>
                  <a:pt x="0" y="136"/>
                  <a:pt x="0" y="164"/>
                </a:cubicBezTo>
                <a:cubicBezTo>
                  <a:pt x="0" y="335"/>
                  <a:pt x="0" y="335"/>
                  <a:pt x="0" y="335"/>
                </a:cubicBezTo>
                <a:cubicBezTo>
                  <a:pt x="25" y="335"/>
                  <a:pt x="25" y="335"/>
                  <a:pt x="25" y="335"/>
                </a:cubicBezTo>
                <a:cubicBezTo>
                  <a:pt x="25" y="164"/>
                  <a:pt x="25" y="164"/>
                  <a:pt x="25" y="164"/>
                </a:cubicBezTo>
                <a:cubicBezTo>
                  <a:pt x="25" y="156"/>
                  <a:pt x="26" y="149"/>
                  <a:pt x="27" y="141"/>
                </a:cubicBezTo>
                <a:cubicBezTo>
                  <a:pt x="29" y="134"/>
                  <a:pt x="33" y="127"/>
                  <a:pt x="37" y="121"/>
                </a:cubicBezTo>
                <a:cubicBezTo>
                  <a:pt x="42" y="115"/>
                  <a:pt x="49" y="110"/>
                  <a:pt x="57" y="106"/>
                </a:cubicBezTo>
                <a:cubicBezTo>
                  <a:pt x="65" y="102"/>
                  <a:pt x="76" y="100"/>
                  <a:pt x="89" y="100"/>
                </a:cubicBezTo>
                <a:cubicBezTo>
                  <a:pt x="89" y="100"/>
                  <a:pt x="90" y="100"/>
                  <a:pt x="91" y="100"/>
                </a:cubicBezTo>
                <a:cubicBezTo>
                  <a:pt x="104" y="100"/>
                  <a:pt x="115" y="102"/>
                  <a:pt x="124" y="106"/>
                </a:cubicBezTo>
                <a:cubicBezTo>
                  <a:pt x="132" y="110"/>
                  <a:pt x="139" y="115"/>
                  <a:pt x="143" y="121"/>
                </a:cubicBezTo>
                <a:cubicBezTo>
                  <a:pt x="148" y="127"/>
                  <a:pt x="151" y="133"/>
                  <a:pt x="153" y="141"/>
                </a:cubicBezTo>
                <a:cubicBezTo>
                  <a:pt x="155" y="149"/>
                  <a:pt x="156" y="157"/>
                  <a:pt x="156" y="164"/>
                </a:cubicBezTo>
                <a:cubicBezTo>
                  <a:pt x="156" y="335"/>
                  <a:pt x="156" y="335"/>
                  <a:pt x="156" y="335"/>
                </a:cubicBezTo>
                <a:cubicBezTo>
                  <a:pt x="182" y="335"/>
                  <a:pt x="182" y="335"/>
                  <a:pt x="182" y="335"/>
                </a:cubicBezTo>
                <a:cubicBezTo>
                  <a:pt x="182" y="164"/>
                  <a:pt x="182" y="164"/>
                  <a:pt x="182" y="164"/>
                </a:cubicBezTo>
                <a:cubicBezTo>
                  <a:pt x="182" y="157"/>
                  <a:pt x="183" y="149"/>
                  <a:pt x="185" y="141"/>
                </a:cubicBezTo>
                <a:cubicBezTo>
                  <a:pt x="186" y="134"/>
                  <a:pt x="190" y="127"/>
                  <a:pt x="194" y="121"/>
                </a:cubicBezTo>
                <a:cubicBezTo>
                  <a:pt x="199" y="115"/>
                  <a:pt x="206" y="110"/>
                  <a:pt x="214" y="106"/>
                </a:cubicBezTo>
                <a:cubicBezTo>
                  <a:pt x="222" y="102"/>
                  <a:pt x="233" y="100"/>
                  <a:pt x="246" y="100"/>
                </a:cubicBezTo>
                <a:cubicBezTo>
                  <a:pt x="247" y="100"/>
                  <a:pt x="247" y="100"/>
                  <a:pt x="248" y="100"/>
                </a:cubicBezTo>
                <a:cubicBezTo>
                  <a:pt x="262" y="100"/>
                  <a:pt x="273" y="102"/>
                  <a:pt x="281" y="106"/>
                </a:cubicBezTo>
                <a:cubicBezTo>
                  <a:pt x="289" y="110"/>
                  <a:pt x="296" y="115"/>
                  <a:pt x="301" y="121"/>
                </a:cubicBezTo>
                <a:cubicBezTo>
                  <a:pt x="305" y="127"/>
                  <a:pt x="309" y="134"/>
                  <a:pt x="311" y="141"/>
                </a:cubicBezTo>
                <a:cubicBezTo>
                  <a:pt x="312" y="149"/>
                  <a:pt x="313" y="157"/>
                  <a:pt x="313" y="164"/>
                </a:cubicBezTo>
                <a:cubicBezTo>
                  <a:pt x="313" y="335"/>
                  <a:pt x="313" y="335"/>
                  <a:pt x="313" y="335"/>
                </a:cubicBezTo>
                <a:cubicBezTo>
                  <a:pt x="338" y="335"/>
                  <a:pt x="338" y="335"/>
                  <a:pt x="338" y="335"/>
                </a:cubicBezTo>
                <a:cubicBezTo>
                  <a:pt x="338" y="164"/>
                  <a:pt x="338" y="164"/>
                  <a:pt x="338" y="164"/>
                </a:cubicBezTo>
                <a:cubicBezTo>
                  <a:pt x="338" y="136"/>
                  <a:pt x="330" y="114"/>
                  <a:pt x="314" y="98"/>
                </a:cubicBezTo>
                <a:cubicBezTo>
                  <a:pt x="298" y="83"/>
                  <a:pt x="276" y="75"/>
                  <a:pt x="248" y="75"/>
                </a:cubicBezTo>
                <a:close/>
                <a:moveTo>
                  <a:pt x="1522" y="334"/>
                </a:moveTo>
                <a:cubicBezTo>
                  <a:pt x="1523" y="334"/>
                  <a:pt x="1523" y="334"/>
                  <a:pt x="1524" y="334"/>
                </a:cubicBezTo>
                <a:cubicBezTo>
                  <a:pt x="1524" y="311"/>
                  <a:pt x="1524" y="311"/>
                  <a:pt x="1524" y="311"/>
                </a:cubicBezTo>
                <a:cubicBezTo>
                  <a:pt x="1523" y="311"/>
                  <a:pt x="1523" y="311"/>
                  <a:pt x="1522" y="311"/>
                </a:cubicBezTo>
                <a:cubicBezTo>
                  <a:pt x="1472" y="311"/>
                  <a:pt x="1472" y="311"/>
                  <a:pt x="1472" y="311"/>
                </a:cubicBezTo>
                <a:cubicBezTo>
                  <a:pt x="1472" y="78"/>
                  <a:pt x="1472" y="78"/>
                  <a:pt x="1472" y="78"/>
                </a:cubicBezTo>
                <a:cubicBezTo>
                  <a:pt x="1381" y="78"/>
                  <a:pt x="1381" y="78"/>
                  <a:pt x="1381" y="78"/>
                </a:cubicBezTo>
                <a:cubicBezTo>
                  <a:pt x="1380" y="78"/>
                  <a:pt x="1380" y="78"/>
                  <a:pt x="1380" y="78"/>
                </a:cubicBezTo>
                <a:cubicBezTo>
                  <a:pt x="1380" y="101"/>
                  <a:pt x="1380" y="101"/>
                  <a:pt x="1380" y="101"/>
                </a:cubicBezTo>
                <a:cubicBezTo>
                  <a:pt x="1380" y="101"/>
                  <a:pt x="1380" y="101"/>
                  <a:pt x="1381" y="101"/>
                </a:cubicBezTo>
                <a:cubicBezTo>
                  <a:pt x="1447" y="101"/>
                  <a:pt x="1447" y="101"/>
                  <a:pt x="1447" y="101"/>
                </a:cubicBezTo>
                <a:cubicBezTo>
                  <a:pt x="1447" y="311"/>
                  <a:pt x="1447" y="311"/>
                  <a:pt x="1447" y="311"/>
                </a:cubicBezTo>
                <a:cubicBezTo>
                  <a:pt x="1381" y="311"/>
                  <a:pt x="1381" y="311"/>
                  <a:pt x="1381" y="311"/>
                </a:cubicBezTo>
                <a:cubicBezTo>
                  <a:pt x="1380" y="311"/>
                  <a:pt x="1380" y="311"/>
                  <a:pt x="1380" y="311"/>
                </a:cubicBezTo>
                <a:cubicBezTo>
                  <a:pt x="1380" y="334"/>
                  <a:pt x="1380" y="334"/>
                  <a:pt x="1380" y="334"/>
                </a:cubicBezTo>
                <a:cubicBezTo>
                  <a:pt x="1380" y="334"/>
                  <a:pt x="1380" y="334"/>
                  <a:pt x="1381" y="334"/>
                </a:cubicBezTo>
                <a:lnTo>
                  <a:pt x="1522" y="334"/>
                </a:lnTo>
                <a:close/>
                <a:moveTo>
                  <a:pt x="507" y="78"/>
                </a:moveTo>
                <a:cubicBezTo>
                  <a:pt x="415" y="78"/>
                  <a:pt x="415" y="78"/>
                  <a:pt x="415" y="78"/>
                </a:cubicBezTo>
                <a:cubicBezTo>
                  <a:pt x="414" y="78"/>
                  <a:pt x="413" y="78"/>
                  <a:pt x="412" y="79"/>
                </a:cubicBezTo>
                <a:cubicBezTo>
                  <a:pt x="412" y="101"/>
                  <a:pt x="412" y="101"/>
                  <a:pt x="412" y="101"/>
                </a:cubicBezTo>
                <a:cubicBezTo>
                  <a:pt x="413" y="101"/>
                  <a:pt x="414" y="101"/>
                  <a:pt x="415" y="101"/>
                </a:cubicBezTo>
                <a:cubicBezTo>
                  <a:pt x="482" y="101"/>
                  <a:pt x="482" y="101"/>
                  <a:pt x="482" y="101"/>
                </a:cubicBezTo>
                <a:cubicBezTo>
                  <a:pt x="482" y="311"/>
                  <a:pt x="482" y="311"/>
                  <a:pt x="482" y="311"/>
                </a:cubicBezTo>
                <a:cubicBezTo>
                  <a:pt x="412" y="311"/>
                  <a:pt x="412" y="311"/>
                  <a:pt x="412" y="311"/>
                </a:cubicBezTo>
                <a:cubicBezTo>
                  <a:pt x="412" y="334"/>
                  <a:pt x="412" y="334"/>
                  <a:pt x="412" y="334"/>
                </a:cubicBezTo>
                <a:cubicBezTo>
                  <a:pt x="413" y="334"/>
                  <a:pt x="556" y="334"/>
                  <a:pt x="556" y="334"/>
                </a:cubicBezTo>
                <a:cubicBezTo>
                  <a:pt x="556" y="311"/>
                  <a:pt x="556" y="311"/>
                  <a:pt x="556" y="311"/>
                </a:cubicBezTo>
                <a:cubicBezTo>
                  <a:pt x="507" y="311"/>
                  <a:pt x="507" y="311"/>
                  <a:pt x="507" y="311"/>
                </a:cubicBezTo>
                <a:lnTo>
                  <a:pt x="507" y="78"/>
                </a:lnTo>
                <a:close/>
                <a:moveTo>
                  <a:pt x="1297" y="126"/>
                </a:moveTo>
                <a:cubicBezTo>
                  <a:pt x="1301" y="137"/>
                  <a:pt x="1303" y="149"/>
                  <a:pt x="1303" y="162"/>
                </a:cubicBezTo>
                <a:cubicBezTo>
                  <a:pt x="1303" y="334"/>
                  <a:pt x="1303" y="334"/>
                  <a:pt x="1303" y="334"/>
                </a:cubicBezTo>
                <a:cubicBezTo>
                  <a:pt x="1288" y="334"/>
                  <a:pt x="1288" y="334"/>
                  <a:pt x="1288" y="334"/>
                </a:cubicBezTo>
                <a:cubicBezTo>
                  <a:pt x="1280" y="314"/>
                  <a:pt x="1280" y="314"/>
                  <a:pt x="1280" y="314"/>
                </a:cubicBezTo>
                <a:cubicBezTo>
                  <a:pt x="1280" y="315"/>
                  <a:pt x="1280" y="315"/>
                  <a:pt x="1280" y="315"/>
                </a:cubicBezTo>
                <a:cubicBezTo>
                  <a:pt x="1280" y="313"/>
                  <a:pt x="1280" y="313"/>
                  <a:pt x="1280" y="313"/>
                </a:cubicBezTo>
                <a:cubicBezTo>
                  <a:pt x="1280" y="314"/>
                  <a:pt x="1279" y="314"/>
                  <a:pt x="1279" y="314"/>
                </a:cubicBezTo>
                <a:cubicBezTo>
                  <a:pt x="1263" y="329"/>
                  <a:pt x="1241" y="337"/>
                  <a:pt x="1214" y="337"/>
                </a:cubicBezTo>
                <a:cubicBezTo>
                  <a:pt x="1186" y="337"/>
                  <a:pt x="1164" y="329"/>
                  <a:pt x="1148" y="314"/>
                </a:cubicBezTo>
                <a:cubicBezTo>
                  <a:pt x="1132" y="299"/>
                  <a:pt x="1124" y="277"/>
                  <a:pt x="1124" y="249"/>
                </a:cubicBezTo>
                <a:cubicBezTo>
                  <a:pt x="1124" y="162"/>
                  <a:pt x="1124" y="162"/>
                  <a:pt x="1124" y="162"/>
                </a:cubicBezTo>
                <a:cubicBezTo>
                  <a:pt x="1124" y="149"/>
                  <a:pt x="1126" y="137"/>
                  <a:pt x="1130" y="126"/>
                </a:cubicBezTo>
                <a:cubicBezTo>
                  <a:pt x="1135" y="116"/>
                  <a:pt x="1141" y="106"/>
                  <a:pt x="1148" y="99"/>
                </a:cubicBezTo>
                <a:cubicBezTo>
                  <a:pt x="1156" y="91"/>
                  <a:pt x="1165" y="85"/>
                  <a:pt x="1177" y="81"/>
                </a:cubicBezTo>
                <a:cubicBezTo>
                  <a:pt x="1199" y="73"/>
                  <a:pt x="1228" y="73"/>
                  <a:pt x="1250" y="81"/>
                </a:cubicBezTo>
                <a:cubicBezTo>
                  <a:pt x="1262" y="85"/>
                  <a:pt x="1271" y="91"/>
                  <a:pt x="1279" y="99"/>
                </a:cubicBezTo>
                <a:cubicBezTo>
                  <a:pt x="1286" y="106"/>
                  <a:pt x="1293" y="116"/>
                  <a:pt x="1297" y="126"/>
                </a:cubicBezTo>
                <a:close/>
                <a:moveTo>
                  <a:pt x="1278" y="162"/>
                </a:moveTo>
                <a:cubicBezTo>
                  <a:pt x="1278" y="143"/>
                  <a:pt x="1272" y="127"/>
                  <a:pt x="1261" y="116"/>
                </a:cubicBezTo>
                <a:cubicBezTo>
                  <a:pt x="1250" y="105"/>
                  <a:pt x="1234" y="100"/>
                  <a:pt x="1214" y="100"/>
                </a:cubicBezTo>
                <a:cubicBezTo>
                  <a:pt x="1193" y="100"/>
                  <a:pt x="1177" y="105"/>
                  <a:pt x="1166" y="116"/>
                </a:cubicBezTo>
                <a:cubicBezTo>
                  <a:pt x="1155" y="127"/>
                  <a:pt x="1149" y="142"/>
                  <a:pt x="1149" y="162"/>
                </a:cubicBezTo>
                <a:cubicBezTo>
                  <a:pt x="1149" y="249"/>
                  <a:pt x="1149" y="249"/>
                  <a:pt x="1149" y="249"/>
                </a:cubicBezTo>
                <a:cubicBezTo>
                  <a:pt x="1149" y="256"/>
                  <a:pt x="1150" y="263"/>
                  <a:pt x="1152" y="271"/>
                </a:cubicBezTo>
                <a:cubicBezTo>
                  <a:pt x="1154" y="278"/>
                  <a:pt x="1157" y="285"/>
                  <a:pt x="1162" y="291"/>
                </a:cubicBezTo>
                <a:cubicBezTo>
                  <a:pt x="1166" y="297"/>
                  <a:pt x="1173" y="302"/>
                  <a:pt x="1181" y="306"/>
                </a:cubicBezTo>
                <a:cubicBezTo>
                  <a:pt x="1189" y="310"/>
                  <a:pt x="1200" y="312"/>
                  <a:pt x="1214" y="312"/>
                </a:cubicBezTo>
                <a:cubicBezTo>
                  <a:pt x="1227" y="312"/>
                  <a:pt x="1238" y="310"/>
                  <a:pt x="1246" y="306"/>
                </a:cubicBezTo>
                <a:cubicBezTo>
                  <a:pt x="1255" y="302"/>
                  <a:pt x="1261" y="297"/>
                  <a:pt x="1266" y="291"/>
                </a:cubicBezTo>
                <a:cubicBezTo>
                  <a:pt x="1270" y="285"/>
                  <a:pt x="1273" y="278"/>
                  <a:pt x="1275" y="271"/>
                </a:cubicBezTo>
                <a:cubicBezTo>
                  <a:pt x="1277" y="263"/>
                  <a:pt x="1278" y="256"/>
                  <a:pt x="1278" y="249"/>
                </a:cubicBezTo>
                <a:lnTo>
                  <a:pt x="1278" y="162"/>
                </a:lnTo>
                <a:close/>
              </a:path>
            </a:pathLst>
          </a:custGeom>
          <a:solidFill>
            <a:srgbClr val="1A3B47"/>
          </a:solidFill>
          <a:ln>
            <a:noFill/>
          </a:ln>
        </p:spPr>
        <p:txBody>
          <a:bodyPr vert="horz" wrap="square" lIns="121857" tIns="60928" rIns="121857" bIns="60928" numCol="1" anchor="t" anchorCtr="0" compatLnSpc="1">
            <a:prstTxWarp prst="textNoShape">
              <a:avLst/>
            </a:prstTxWarp>
          </a:bodyPr>
          <a:lstStyle/>
          <a:p>
            <a:endParaRPr lang="es-ES" sz="2397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010F3A02-B7CA-9E42-855B-3F51A0093AEE}"/>
              </a:ext>
            </a:extLst>
          </p:cNvPr>
          <p:cNvSpPr txBox="1">
            <a:spLocks/>
          </p:cNvSpPr>
          <p:nvPr userDrawn="1"/>
        </p:nvSpPr>
        <p:spPr>
          <a:xfrm>
            <a:off x="11472598" y="6501346"/>
            <a:ext cx="382853" cy="323687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s-ES"/>
            </a:defPPr>
            <a:lvl1pPr marL="0" algn="l" defTabSz="685800" rtl="0" eaLnBrk="1" latinLnBrk="0" hangingPunct="1">
              <a:defRPr sz="800" kern="1200">
                <a:solidFill>
                  <a:schemeClr val="bg1"/>
                </a:solidFill>
                <a:latin typeface="Soho Gothic Pro" panose="020B0503030504020204" pitchFamily="34" charset="77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5078871-D93F-4D40-B540-DC74CFDF655C}" type="slidenum">
              <a:rPr lang="es-ES" sz="1066" smtClean="0">
                <a:solidFill>
                  <a:schemeClr val="bg1"/>
                </a:solidFill>
              </a:rPr>
              <a:pPr algn="r"/>
              <a:t>‹Nº›</a:t>
            </a:fld>
            <a:endParaRPr lang="es-ES" sz="1066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2422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parata Princip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5AC589BE-C7ED-FFDF-45BE-6D021BB1F2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75710" y="196743"/>
            <a:ext cx="2377147" cy="17065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14200">
                <a:solidFill>
                  <a:schemeClr val="accent1"/>
                </a:solidFill>
              </a:defRPr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5" indent="0">
              <a:buFontTx/>
              <a:buNone/>
              <a:defRPr/>
            </a:lvl5pPr>
          </a:lstStyle>
          <a:p>
            <a:pPr lvl="0"/>
            <a:r>
              <a:rPr lang="en-GB" noProof="1"/>
              <a:t>00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319C3BA-8391-1145-3463-BCF1F39D971C}"/>
              </a:ext>
            </a:extLst>
          </p:cNvPr>
          <p:cNvCxnSpPr>
            <a:cxnSpLocks/>
          </p:cNvCxnSpPr>
          <p:nvPr userDrawn="1"/>
        </p:nvCxnSpPr>
        <p:spPr>
          <a:xfrm flipV="1">
            <a:off x="9536567" y="0"/>
            <a:ext cx="0" cy="6040607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8671407D-3B9B-FF8A-37EA-30EE0C518B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5360" y="368300"/>
            <a:ext cx="8678517" cy="143971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800">
                <a:solidFill>
                  <a:schemeClr val="tx1"/>
                </a:solidFill>
              </a:defRPr>
            </a:lvl1pPr>
            <a:lvl2pPr marL="457189" indent="0">
              <a:buNone/>
              <a:defRPr sz="4800">
                <a:solidFill>
                  <a:schemeClr val="tx2"/>
                </a:solidFill>
              </a:defRPr>
            </a:lvl2pPr>
            <a:lvl3pPr marL="914377" indent="0">
              <a:buNone/>
              <a:defRPr sz="4800">
                <a:solidFill>
                  <a:schemeClr val="tx2"/>
                </a:solidFill>
              </a:defRPr>
            </a:lvl3pPr>
            <a:lvl4pPr marL="1371566" indent="0">
              <a:buNone/>
              <a:defRPr sz="4800">
                <a:solidFill>
                  <a:schemeClr val="tx2"/>
                </a:solidFill>
              </a:defRPr>
            </a:lvl4pPr>
            <a:lvl5pPr marL="1828755" indent="0">
              <a:buNone/>
              <a:defRPr sz="4800">
                <a:solidFill>
                  <a:schemeClr val="tx2"/>
                </a:solidFill>
              </a:defRPr>
            </a:lvl5pPr>
          </a:lstStyle>
          <a:p>
            <a:pPr lvl="0"/>
            <a:r>
              <a:rPr lang="en-GB" noProof="1"/>
              <a:t>Título de separata principal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8C8A5741-4FF6-86D0-90BB-0EC0EAEF3C9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5360" y="1844824"/>
            <a:ext cx="8678517" cy="515109"/>
          </a:xfrm>
          <a:prstGeom prst="rect">
            <a:avLst/>
          </a:prstGeom>
        </p:spPr>
        <p:txBody>
          <a:bodyPr lIns="7200" tIns="7200" rIns="0" bIns="0"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189" indent="0">
              <a:buNone/>
              <a:defRPr sz="4800">
                <a:solidFill>
                  <a:schemeClr val="tx2"/>
                </a:solidFill>
              </a:defRPr>
            </a:lvl2pPr>
            <a:lvl3pPr marL="914377" indent="0">
              <a:buNone/>
              <a:defRPr sz="4800">
                <a:solidFill>
                  <a:schemeClr val="tx2"/>
                </a:solidFill>
              </a:defRPr>
            </a:lvl3pPr>
            <a:lvl4pPr marL="1371566" indent="0">
              <a:buNone/>
              <a:defRPr sz="4800">
                <a:solidFill>
                  <a:schemeClr val="tx2"/>
                </a:solidFill>
              </a:defRPr>
            </a:lvl4pPr>
            <a:lvl5pPr marL="1828755" indent="0">
              <a:buNone/>
              <a:defRPr sz="4800">
                <a:solidFill>
                  <a:schemeClr val="tx2"/>
                </a:solidFill>
              </a:defRPr>
            </a:lvl5pPr>
          </a:lstStyle>
          <a:p>
            <a:pPr lvl="0"/>
            <a:r>
              <a:rPr lang="en-GB" noProof="1"/>
              <a:t>Subtítulo de separata principal</a:t>
            </a:r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1CDFAF28-3BE3-EF12-BFFA-0C292B7FDA35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9950892" y="6307630"/>
            <a:ext cx="1905748" cy="181586"/>
            <a:chOff x="680" y="1856"/>
            <a:chExt cx="6318" cy="602"/>
          </a:xfrm>
          <a:solidFill>
            <a:srgbClr val="FFFFFF"/>
          </a:solidFill>
        </p:grpSpPr>
        <p:sp>
          <p:nvSpPr>
            <p:cNvPr id="3" name="Freeform 6">
              <a:extLst>
                <a:ext uri="{FF2B5EF4-FFF2-40B4-BE49-F238E27FC236}">
                  <a16:creationId xmlns:a16="http://schemas.microsoft.com/office/drawing/2014/main" id="{0EC02127-9AC3-A7BA-DB8C-D1274E12B91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" y="2202"/>
              <a:ext cx="1122" cy="256"/>
            </a:xfrm>
            <a:custGeom>
              <a:avLst/>
              <a:gdLst>
                <a:gd name="T0" fmla="*/ 0 w 1126"/>
                <a:gd name="T1" fmla="*/ 248 h 257"/>
                <a:gd name="T2" fmla="*/ 33 w 1126"/>
                <a:gd name="T3" fmla="*/ 257 h 257"/>
                <a:gd name="T4" fmla="*/ 563 w 1126"/>
                <a:gd name="T5" fmla="*/ 124 h 257"/>
                <a:gd name="T6" fmla="*/ 1093 w 1126"/>
                <a:gd name="T7" fmla="*/ 257 h 257"/>
                <a:gd name="T8" fmla="*/ 1126 w 1126"/>
                <a:gd name="T9" fmla="*/ 248 h 257"/>
                <a:gd name="T10" fmla="*/ 563 w 1126"/>
                <a:gd name="T11" fmla="*/ 0 h 257"/>
                <a:gd name="T12" fmla="*/ 0 w 1126"/>
                <a:gd name="T13" fmla="*/ 24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6" h="257">
                  <a:moveTo>
                    <a:pt x="0" y="248"/>
                  </a:moveTo>
                  <a:cubicBezTo>
                    <a:pt x="33" y="257"/>
                    <a:pt x="33" y="257"/>
                    <a:pt x="33" y="257"/>
                  </a:cubicBezTo>
                  <a:cubicBezTo>
                    <a:pt x="33" y="257"/>
                    <a:pt x="439" y="133"/>
                    <a:pt x="563" y="124"/>
                  </a:cubicBezTo>
                  <a:cubicBezTo>
                    <a:pt x="687" y="133"/>
                    <a:pt x="1093" y="257"/>
                    <a:pt x="1093" y="257"/>
                  </a:cubicBezTo>
                  <a:cubicBezTo>
                    <a:pt x="1126" y="248"/>
                    <a:pt x="1126" y="248"/>
                    <a:pt x="1126" y="248"/>
                  </a:cubicBezTo>
                  <a:cubicBezTo>
                    <a:pt x="1126" y="248"/>
                    <a:pt x="773" y="5"/>
                    <a:pt x="563" y="0"/>
                  </a:cubicBezTo>
                  <a:cubicBezTo>
                    <a:pt x="353" y="5"/>
                    <a:pt x="0" y="248"/>
                    <a:pt x="0" y="2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4" name="Freeform 7">
              <a:extLst>
                <a:ext uri="{FF2B5EF4-FFF2-40B4-BE49-F238E27FC236}">
                  <a16:creationId xmlns:a16="http://schemas.microsoft.com/office/drawing/2014/main" id="{05BFE8A2-ACDF-E117-B810-929FD09A3D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" y="1856"/>
              <a:ext cx="1122" cy="256"/>
            </a:xfrm>
            <a:custGeom>
              <a:avLst/>
              <a:gdLst>
                <a:gd name="T0" fmla="*/ 1126 w 1126"/>
                <a:gd name="T1" fmla="*/ 9 h 257"/>
                <a:gd name="T2" fmla="*/ 1093 w 1126"/>
                <a:gd name="T3" fmla="*/ 0 h 257"/>
                <a:gd name="T4" fmla="*/ 563 w 1126"/>
                <a:gd name="T5" fmla="*/ 133 h 257"/>
                <a:gd name="T6" fmla="*/ 33 w 1126"/>
                <a:gd name="T7" fmla="*/ 0 h 257"/>
                <a:gd name="T8" fmla="*/ 0 w 1126"/>
                <a:gd name="T9" fmla="*/ 9 h 257"/>
                <a:gd name="T10" fmla="*/ 563 w 1126"/>
                <a:gd name="T11" fmla="*/ 257 h 257"/>
                <a:gd name="T12" fmla="*/ 1126 w 1126"/>
                <a:gd name="T13" fmla="*/ 9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6" h="257">
                  <a:moveTo>
                    <a:pt x="1126" y="9"/>
                  </a:moveTo>
                  <a:cubicBezTo>
                    <a:pt x="1093" y="0"/>
                    <a:pt x="1093" y="0"/>
                    <a:pt x="1093" y="0"/>
                  </a:cubicBezTo>
                  <a:cubicBezTo>
                    <a:pt x="1093" y="0"/>
                    <a:pt x="687" y="124"/>
                    <a:pt x="563" y="133"/>
                  </a:cubicBezTo>
                  <a:cubicBezTo>
                    <a:pt x="439" y="124"/>
                    <a:pt x="33" y="0"/>
                    <a:pt x="33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353" y="252"/>
                    <a:pt x="563" y="257"/>
                  </a:cubicBezTo>
                  <a:cubicBezTo>
                    <a:pt x="773" y="252"/>
                    <a:pt x="1126" y="9"/>
                    <a:pt x="1126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  <p:sp>
          <p:nvSpPr>
            <p:cNvPr id="5" name="Freeform 8">
              <a:extLst>
                <a:ext uri="{FF2B5EF4-FFF2-40B4-BE49-F238E27FC236}">
                  <a16:creationId xmlns:a16="http://schemas.microsoft.com/office/drawing/2014/main" id="{8808699D-C225-09BB-32CB-45775BF5EC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16" y="1893"/>
              <a:ext cx="4882" cy="542"/>
            </a:xfrm>
            <a:custGeom>
              <a:avLst/>
              <a:gdLst>
                <a:gd name="T0" fmla="*/ 145 w 4897"/>
                <a:gd name="T1" fmla="*/ 121 h 544"/>
                <a:gd name="T2" fmla="*/ 0 w 4897"/>
                <a:gd name="T3" fmla="*/ 544 h 544"/>
                <a:gd name="T4" fmla="*/ 267 w 4897"/>
                <a:gd name="T5" fmla="*/ 0 h 544"/>
                <a:gd name="T6" fmla="*/ 445 w 4897"/>
                <a:gd name="T7" fmla="*/ 312 h 544"/>
                <a:gd name="T8" fmla="*/ 842 w 4897"/>
                <a:gd name="T9" fmla="*/ 0 h 544"/>
                <a:gd name="T10" fmla="*/ 698 w 4897"/>
                <a:gd name="T11" fmla="*/ 544 h 544"/>
                <a:gd name="T12" fmla="*/ 667 w 4897"/>
                <a:gd name="T13" fmla="*/ 121 h 544"/>
                <a:gd name="T14" fmla="*/ 313 w 4897"/>
                <a:gd name="T15" fmla="*/ 433 h 544"/>
                <a:gd name="T16" fmla="*/ 1014 w 4897"/>
                <a:gd name="T17" fmla="*/ 0 h 544"/>
                <a:gd name="T18" fmla="*/ 1158 w 4897"/>
                <a:gd name="T19" fmla="*/ 544 h 544"/>
                <a:gd name="T20" fmla="*/ 1014 w 4897"/>
                <a:gd name="T21" fmla="*/ 0 h 544"/>
                <a:gd name="T22" fmla="*/ 1588 w 4897"/>
                <a:gd name="T23" fmla="*/ 0 h 544"/>
                <a:gd name="T24" fmla="*/ 1903 w 4897"/>
                <a:gd name="T25" fmla="*/ 423 h 544"/>
                <a:gd name="T26" fmla="*/ 2047 w 4897"/>
                <a:gd name="T27" fmla="*/ 0 h 544"/>
                <a:gd name="T28" fmla="*/ 1788 w 4897"/>
                <a:gd name="T29" fmla="*/ 544 h 544"/>
                <a:gd name="T30" fmla="*/ 1474 w 4897"/>
                <a:gd name="T31" fmla="*/ 121 h 544"/>
                <a:gd name="T32" fmla="*/ 1329 w 4897"/>
                <a:gd name="T33" fmla="*/ 544 h 544"/>
                <a:gd name="T34" fmla="*/ 2203 w 4897"/>
                <a:gd name="T35" fmla="*/ 544 h 544"/>
                <a:gd name="T36" fmla="*/ 2714 w 4897"/>
                <a:gd name="T37" fmla="*/ 423 h 544"/>
                <a:gd name="T38" fmla="*/ 2714 w 4897"/>
                <a:gd name="T39" fmla="*/ 328 h 544"/>
                <a:gd name="T40" fmla="*/ 2187 w 4897"/>
                <a:gd name="T41" fmla="*/ 164 h 544"/>
                <a:gd name="T42" fmla="*/ 2871 w 4897"/>
                <a:gd name="T43" fmla="*/ 0 h 544"/>
                <a:gd name="T44" fmla="*/ 2371 w 4897"/>
                <a:gd name="T45" fmla="*/ 121 h 544"/>
                <a:gd name="T46" fmla="*/ 2371 w 4897"/>
                <a:gd name="T47" fmla="*/ 207 h 544"/>
                <a:gd name="T48" fmla="*/ 2902 w 4897"/>
                <a:gd name="T49" fmla="*/ 376 h 544"/>
                <a:gd name="T50" fmla="*/ 2203 w 4897"/>
                <a:gd name="T51" fmla="*/ 544 h 544"/>
                <a:gd name="T52" fmla="*/ 3288 w 4897"/>
                <a:gd name="T53" fmla="*/ 0 h 544"/>
                <a:gd name="T54" fmla="*/ 3818 w 4897"/>
                <a:gd name="T55" fmla="*/ 541 h 544"/>
                <a:gd name="T56" fmla="*/ 3657 w 4897"/>
                <a:gd name="T57" fmla="*/ 544 h 544"/>
                <a:gd name="T58" fmla="*/ 3183 w 4897"/>
                <a:gd name="T59" fmla="*/ 443 h 544"/>
                <a:gd name="T60" fmla="*/ 2964 w 4897"/>
                <a:gd name="T61" fmla="*/ 544 h 544"/>
                <a:gd name="T62" fmla="*/ 3529 w 4897"/>
                <a:gd name="T63" fmla="*/ 322 h 544"/>
                <a:gd name="T64" fmla="*/ 3367 w 4897"/>
                <a:gd name="T65" fmla="*/ 121 h 544"/>
                <a:gd name="T66" fmla="*/ 3529 w 4897"/>
                <a:gd name="T67" fmla="*/ 322 h 544"/>
                <a:gd name="T68" fmla="*/ 4076 w 4897"/>
                <a:gd name="T69" fmla="*/ 0 h 544"/>
                <a:gd name="T70" fmla="*/ 3931 w 4897"/>
                <a:gd name="T71" fmla="*/ 544 h 544"/>
                <a:gd name="T72" fmla="*/ 4475 w 4897"/>
                <a:gd name="T73" fmla="*/ 121 h 544"/>
                <a:gd name="T74" fmla="*/ 4197 w 4897"/>
                <a:gd name="T75" fmla="*/ 0 h 544"/>
                <a:gd name="T76" fmla="*/ 4897 w 4897"/>
                <a:gd name="T77" fmla="*/ 121 h 544"/>
                <a:gd name="T78" fmla="*/ 4619 w 4897"/>
                <a:gd name="T79" fmla="*/ 544 h 544"/>
                <a:gd name="T80" fmla="*/ 4475 w 4897"/>
                <a:gd name="T81" fmla="*/ 121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897" h="544">
                  <a:moveTo>
                    <a:pt x="176" y="121"/>
                  </a:moveTo>
                  <a:cubicBezTo>
                    <a:pt x="145" y="121"/>
                    <a:pt x="145" y="121"/>
                    <a:pt x="145" y="121"/>
                  </a:cubicBezTo>
                  <a:cubicBezTo>
                    <a:pt x="145" y="544"/>
                    <a:pt x="145" y="544"/>
                    <a:pt x="145" y="544"/>
                  </a:cubicBezTo>
                  <a:cubicBezTo>
                    <a:pt x="0" y="544"/>
                    <a:pt x="0" y="544"/>
                    <a:pt x="0" y="54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7" y="0"/>
                    <a:pt x="267" y="0"/>
                    <a:pt x="267" y="0"/>
                  </a:cubicBezTo>
                  <a:cubicBezTo>
                    <a:pt x="398" y="312"/>
                    <a:pt x="398" y="312"/>
                    <a:pt x="398" y="312"/>
                  </a:cubicBezTo>
                  <a:cubicBezTo>
                    <a:pt x="445" y="312"/>
                    <a:pt x="445" y="312"/>
                    <a:pt x="445" y="312"/>
                  </a:cubicBezTo>
                  <a:cubicBezTo>
                    <a:pt x="576" y="0"/>
                    <a:pt x="576" y="0"/>
                    <a:pt x="576" y="0"/>
                  </a:cubicBezTo>
                  <a:cubicBezTo>
                    <a:pt x="842" y="0"/>
                    <a:pt x="842" y="0"/>
                    <a:pt x="842" y="0"/>
                  </a:cubicBezTo>
                  <a:cubicBezTo>
                    <a:pt x="842" y="544"/>
                    <a:pt x="842" y="544"/>
                    <a:pt x="842" y="544"/>
                  </a:cubicBezTo>
                  <a:cubicBezTo>
                    <a:pt x="698" y="544"/>
                    <a:pt x="698" y="544"/>
                    <a:pt x="698" y="544"/>
                  </a:cubicBezTo>
                  <a:cubicBezTo>
                    <a:pt x="698" y="121"/>
                    <a:pt x="698" y="121"/>
                    <a:pt x="698" y="121"/>
                  </a:cubicBezTo>
                  <a:cubicBezTo>
                    <a:pt x="667" y="121"/>
                    <a:pt x="667" y="121"/>
                    <a:pt x="667" y="121"/>
                  </a:cubicBezTo>
                  <a:cubicBezTo>
                    <a:pt x="530" y="433"/>
                    <a:pt x="530" y="433"/>
                    <a:pt x="530" y="433"/>
                  </a:cubicBezTo>
                  <a:cubicBezTo>
                    <a:pt x="313" y="433"/>
                    <a:pt x="313" y="433"/>
                    <a:pt x="313" y="433"/>
                  </a:cubicBezTo>
                  <a:lnTo>
                    <a:pt x="176" y="121"/>
                  </a:lnTo>
                  <a:close/>
                  <a:moveTo>
                    <a:pt x="1014" y="0"/>
                  </a:moveTo>
                  <a:cubicBezTo>
                    <a:pt x="1158" y="0"/>
                    <a:pt x="1158" y="0"/>
                    <a:pt x="1158" y="0"/>
                  </a:cubicBezTo>
                  <a:cubicBezTo>
                    <a:pt x="1158" y="544"/>
                    <a:pt x="1158" y="544"/>
                    <a:pt x="1158" y="544"/>
                  </a:cubicBezTo>
                  <a:cubicBezTo>
                    <a:pt x="1014" y="544"/>
                    <a:pt x="1014" y="544"/>
                    <a:pt x="1014" y="544"/>
                  </a:cubicBezTo>
                  <a:lnTo>
                    <a:pt x="1014" y="0"/>
                  </a:lnTo>
                  <a:close/>
                  <a:moveTo>
                    <a:pt x="1329" y="0"/>
                  </a:moveTo>
                  <a:cubicBezTo>
                    <a:pt x="1588" y="0"/>
                    <a:pt x="1588" y="0"/>
                    <a:pt x="1588" y="0"/>
                  </a:cubicBezTo>
                  <a:cubicBezTo>
                    <a:pt x="1871" y="423"/>
                    <a:pt x="1871" y="423"/>
                    <a:pt x="1871" y="423"/>
                  </a:cubicBezTo>
                  <a:cubicBezTo>
                    <a:pt x="1903" y="423"/>
                    <a:pt x="1903" y="423"/>
                    <a:pt x="1903" y="423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2047" y="0"/>
                    <a:pt x="2047" y="0"/>
                    <a:pt x="2047" y="0"/>
                  </a:cubicBezTo>
                  <a:cubicBezTo>
                    <a:pt x="2047" y="544"/>
                    <a:pt x="2047" y="544"/>
                    <a:pt x="2047" y="544"/>
                  </a:cubicBezTo>
                  <a:cubicBezTo>
                    <a:pt x="1788" y="544"/>
                    <a:pt x="1788" y="544"/>
                    <a:pt x="1788" y="544"/>
                  </a:cubicBezTo>
                  <a:cubicBezTo>
                    <a:pt x="1505" y="121"/>
                    <a:pt x="1505" y="121"/>
                    <a:pt x="1505" y="121"/>
                  </a:cubicBezTo>
                  <a:cubicBezTo>
                    <a:pt x="1474" y="121"/>
                    <a:pt x="1474" y="121"/>
                    <a:pt x="1474" y="121"/>
                  </a:cubicBezTo>
                  <a:cubicBezTo>
                    <a:pt x="1474" y="544"/>
                    <a:pt x="1474" y="544"/>
                    <a:pt x="1474" y="544"/>
                  </a:cubicBezTo>
                  <a:cubicBezTo>
                    <a:pt x="1329" y="544"/>
                    <a:pt x="1329" y="544"/>
                    <a:pt x="1329" y="544"/>
                  </a:cubicBezTo>
                  <a:lnTo>
                    <a:pt x="1329" y="0"/>
                  </a:lnTo>
                  <a:close/>
                  <a:moveTo>
                    <a:pt x="2203" y="544"/>
                  </a:moveTo>
                  <a:cubicBezTo>
                    <a:pt x="2203" y="423"/>
                    <a:pt x="2203" y="423"/>
                    <a:pt x="2203" y="423"/>
                  </a:cubicBezTo>
                  <a:cubicBezTo>
                    <a:pt x="2714" y="423"/>
                    <a:pt x="2714" y="423"/>
                    <a:pt x="2714" y="423"/>
                  </a:cubicBezTo>
                  <a:cubicBezTo>
                    <a:pt x="2744" y="423"/>
                    <a:pt x="2761" y="406"/>
                    <a:pt x="2761" y="376"/>
                  </a:cubicBezTo>
                  <a:cubicBezTo>
                    <a:pt x="2761" y="345"/>
                    <a:pt x="2744" y="328"/>
                    <a:pt x="2714" y="328"/>
                  </a:cubicBezTo>
                  <a:cubicBezTo>
                    <a:pt x="2371" y="328"/>
                    <a:pt x="2371" y="328"/>
                    <a:pt x="2371" y="328"/>
                  </a:cubicBezTo>
                  <a:cubicBezTo>
                    <a:pt x="2256" y="328"/>
                    <a:pt x="2187" y="267"/>
                    <a:pt x="2187" y="164"/>
                  </a:cubicBezTo>
                  <a:cubicBezTo>
                    <a:pt x="2187" y="61"/>
                    <a:pt x="2256" y="0"/>
                    <a:pt x="2371" y="0"/>
                  </a:cubicBezTo>
                  <a:cubicBezTo>
                    <a:pt x="2871" y="0"/>
                    <a:pt x="2871" y="0"/>
                    <a:pt x="2871" y="0"/>
                  </a:cubicBezTo>
                  <a:cubicBezTo>
                    <a:pt x="2871" y="121"/>
                    <a:pt x="2871" y="121"/>
                    <a:pt x="2871" y="121"/>
                  </a:cubicBezTo>
                  <a:cubicBezTo>
                    <a:pt x="2371" y="121"/>
                    <a:pt x="2371" y="121"/>
                    <a:pt x="2371" y="121"/>
                  </a:cubicBezTo>
                  <a:cubicBezTo>
                    <a:pt x="2344" y="121"/>
                    <a:pt x="2328" y="137"/>
                    <a:pt x="2328" y="164"/>
                  </a:cubicBezTo>
                  <a:cubicBezTo>
                    <a:pt x="2328" y="191"/>
                    <a:pt x="2344" y="207"/>
                    <a:pt x="2371" y="207"/>
                  </a:cubicBezTo>
                  <a:cubicBezTo>
                    <a:pt x="2714" y="207"/>
                    <a:pt x="2714" y="207"/>
                    <a:pt x="2714" y="207"/>
                  </a:cubicBezTo>
                  <a:cubicBezTo>
                    <a:pt x="2832" y="207"/>
                    <a:pt x="2902" y="270"/>
                    <a:pt x="2902" y="376"/>
                  </a:cubicBezTo>
                  <a:cubicBezTo>
                    <a:pt x="2902" y="481"/>
                    <a:pt x="2832" y="544"/>
                    <a:pt x="2714" y="544"/>
                  </a:cubicBezTo>
                  <a:lnTo>
                    <a:pt x="2203" y="544"/>
                  </a:lnTo>
                  <a:close/>
                  <a:moveTo>
                    <a:pt x="2964" y="541"/>
                  </a:moveTo>
                  <a:cubicBezTo>
                    <a:pt x="3288" y="0"/>
                    <a:pt x="3288" y="0"/>
                    <a:pt x="3288" y="0"/>
                  </a:cubicBezTo>
                  <a:cubicBezTo>
                    <a:pt x="3493" y="0"/>
                    <a:pt x="3493" y="0"/>
                    <a:pt x="3493" y="0"/>
                  </a:cubicBezTo>
                  <a:cubicBezTo>
                    <a:pt x="3818" y="541"/>
                    <a:pt x="3818" y="541"/>
                    <a:pt x="3818" y="541"/>
                  </a:cubicBezTo>
                  <a:cubicBezTo>
                    <a:pt x="3818" y="544"/>
                    <a:pt x="3818" y="544"/>
                    <a:pt x="3818" y="544"/>
                  </a:cubicBezTo>
                  <a:cubicBezTo>
                    <a:pt x="3657" y="544"/>
                    <a:pt x="3657" y="544"/>
                    <a:pt x="3657" y="544"/>
                  </a:cubicBezTo>
                  <a:cubicBezTo>
                    <a:pt x="3598" y="443"/>
                    <a:pt x="3598" y="443"/>
                    <a:pt x="3598" y="443"/>
                  </a:cubicBezTo>
                  <a:cubicBezTo>
                    <a:pt x="3183" y="443"/>
                    <a:pt x="3183" y="443"/>
                    <a:pt x="3183" y="443"/>
                  </a:cubicBezTo>
                  <a:cubicBezTo>
                    <a:pt x="3125" y="544"/>
                    <a:pt x="3125" y="544"/>
                    <a:pt x="3125" y="544"/>
                  </a:cubicBezTo>
                  <a:cubicBezTo>
                    <a:pt x="2964" y="544"/>
                    <a:pt x="2964" y="544"/>
                    <a:pt x="2964" y="544"/>
                  </a:cubicBezTo>
                  <a:lnTo>
                    <a:pt x="2964" y="541"/>
                  </a:lnTo>
                  <a:close/>
                  <a:moveTo>
                    <a:pt x="3529" y="322"/>
                  </a:moveTo>
                  <a:cubicBezTo>
                    <a:pt x="3414" y="121"/>
                    <a:pt x="3414" y="121"/>
                    <a:pt x="3414" y="121"/>
                  </a:cubicBezTo>
                  <a:cubicBezTo>
                    <a:pt x="3367" y="121"/>
                    <a:pt x="3367" y="121"/>
                    <a:pt x="3367" y="121"/>
                  </a:cubicBezTo>
                  <a:cubicBezTo>
                    <a:pt x="3252" y="322"/>
                    <a:pt x="3252" y="322"/>
                    <a:pt x="3252" y="322"/>
                  </a:cubicBezTo>
                  <a:lnTo>
                    <a:pt x="3529" y="322"/>
                  </a:lnTo>
                  <a:close/>
                  <a:moveTo>
                    <a:pt x="3931" y="0"/>
                  </a:moveTo>
                  <a:cubicBezTo>
                    <a:pt x="4076" y="0"/>
                    <a:pt x="4076" y="0"/>
                    <a:pt x="4076" y="0"/>
                  </a:cubicBezTo>
                  <a:cubicBezTo>
                    <a:pt x="4076" y="544"/>
                    <a:pt x="4076" y="544"/>
                    <a:pt x="4076" y="544"/>
                  </a:cubicBezTo>
                  <a:cubicBezTo>
                    <a:pt x="3931" y="544"/>
                    <a:pt x="3931" y="544"/>
                    <a:pt x="3931" y="544"/>
                  </a:cubicBezTo>
                  <a:lnTo>
                    <a:pt x="3931" y="0"/>
                  </a:lnTo>
                  <a:close/>
                  <a:moveTo>
                    <a:pt x="4475" y="121"/>
                  </a:moveTo>
                  <a:cubicBezTo>
                    <a:pt x="4197" y="121"/>
                    <a:pt x="4197" y="121"/>
                    <a:pt x="4197" y="121"/>
                  </a:cubicBezTo>
                  <a:cubicBezTo>
                    <a:pt x="4197" y="0"/>
                    <a:pt x="4197" y="0"/>
                    <a:pt x="4197" y="0"/>
                  </a:cubicBezTo>
                  <a:cubicBezTo>
                    <a:pt x="4897" y="0"/>
                    <a:pt x="4897" y="0"/>
                    <a:pt x="4897" y="0"/>
                  </a:cubicBezTo>
                  <a:cubicBezTo>
                    <a:pt x="4897" y="121"/>
                    <a:pt x="4897" y="121"/>
                    <a:pt x="4897" y="121"/>
                  </a:cubicBezTo>
                  <a:cubicBezTo>
                    <a:pt x="4619" y="121"/>
                    <a:pt x="4619" y="121"/>
                    <a:pt x="4619" y="121"/>
                  </a:cubicBezTo>
                  <a:cubicBezTo>
                    <a:pt x="4619" y="544"/>
                    <a:pt x="4619" y="544"/>
                    <a:pt x="4619" y="544"/>
                  </a:cubicBezTo>
                  <a:cubicBezTo>
                    <a:pt x="4475" y="544"/>
                    <a:pt x="4475" y="544"/>
                    <a:pt x="4475" y="544"/>
                  </a:cubicBezTo>
                  <a:lnTo>
                    <a:pt x="4475" y="1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32332121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image" Target="../media/image4.emf"/><Relationship Id="rId2" Type="http://schemas.openxmlformats.org/officeDocument/2006/relationships/slideLayout" Target="../slideLayouts/slideLayout3.xml"/><Relationship Id="rId16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 hidden="1"/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5797035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4" imgW="421" imgH="423" progId="TCLayout.ActiveDocument.1">
                  <p:embed/>
                </p:oleObj>
              </mc:Choice>
              <mc:Fallback>
                <p:oleObj name="Diapositiva de think-cell" r:id="rId4" imgW="421" imgH="423" progId="TCLayout.ActiveDocument.1">
                  <p:embed/>
                  <p:pic>
                    <p:nvPicPr>
                      <p:cNvPr id="3" name="Objeto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46672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l" defTabSz="913897" rtl="0" eaLnBrk="1" latinLnBrk="0" hangingPunct="1">
        <a:lnSpc>
          <a:spcPct val="90000"/>
        </a:lnSpc>
        <a:spcBef>
          <a:spcPct val="0"/>
        </a:spcBef>
        <a:buNone/>
        <a:defRPr sz="4664" kern="1200">
          <a:solidFill>
            <a:schemeClr val="tx1"/>
          </a:solidFill>
          <a:latin typeface="Playfair Display" pitchFamily="2" charset="77"/>
          <a:ea typeface="+mj-ea"/>
          <a:cs typeface="+mj-cs"/>
        </a:defRPr>
      </a:lvl1pPr>
    </p:titleStyle>
    <p:bodyStyle>
      <a:lvl1pPr marL="228474" indent="-228474" algn="l" defTabSz="913897" rtl="0" eaLnBrk="1" latinLnBrk="0" hangingPunct="1">
        <a:lnSpc>
          <a:spcPct val="90000"/>
        </a:lnSpc>
        <a:spcBef>
          <a:spcPts val="999"/>
        </a:spcBef>
        <a:buFont typeface="Arial" panose="020B0604020202020204" pitchFamily="34" charset="0"/>
        <a:buChar char="•"/>
        <a:defRPr sz="1999" b="0" i="0" kern="1200">
          <a:solidFill>
            <a:schemeClr val="tx1"/>
          </a:solidFill>
          <a:latin typeface="Soho Gothic Pro Light" panose="020B0303030504020204" pitchFamily="34" charset="77"/>
          <a:ea typeface="+mn-ea"/>
          <a:cs typeface="+mn-cs"/>
        </a:defRPr>
      </a:lvl1pPr>
      <a:lvl2pPr marL="685423" indent="-228474" algn="l" defTabSz="91389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371" indent="-228474" algn="l" defTabSz="91389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320" indent="-228474" algn="l" defTabSz="91389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268" indent="-228474" algn="l" defTabSz="91389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217" indent="-228474" algn="l" defTabSz="91389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166" indent="-228474" algn="l" defTabSz="91389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114" indent="-228474" algn="l" defTabSz="91389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4063" indent="-228474" algn="l" defTabSz="91389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9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949" algn="l" defTabSz="91389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897" algn="l" defTabSz="91389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846" algn="l" defTabSz="91389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794" algn="l" defTabSz="91389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4743" algn="l" defTabSz="91389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1691" algn="l" defTabSz="91389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8640" algn="l" defTabSz="91389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5588" algn="l" defTabSz="91389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25">
          <p15:clr>
            <a:srgbClr val="F26B43"/>
          </p15:clr>
        </p15:guide>
        <p15:guide id="2" orient="horz" pos="4035">
          <p15:clr>
            <a:srgbClr val="F26B43"/>
          </p15:clr>
        </p15:guide>
        <p15:guide id="3" pos="3840">
          <p15:clr>
            <a:srgbClr val="F26B43"/>
          </p15:clr>
        </p15:guide>
        <p15:guide id="4" pos="7468">
          <p15:clr>
            <a:srgbClr val="F26B43"/>
          </p15:clr>
        </p15:guide>
        <p15:guide id="5" pos="212">
          <p15:clr>
            <a:srgbClr val="F26B43"/>
          </p15:clr>
        </p15:guide>
        <p15:guide id="6" orient="horz" pos="769">
          <p15:clr>
            <a:srgbClr val="F26B43"/>
          </p15:clr>
        </p15:guide>
        <p15:guide id="7" orient="horz" pos="3612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8D09E399-3561-B977-D5DC-7AD154CF90E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5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16" imgW="306" imgH="306" progId="TCLayout.ActiveDocument.1">
                  <p:embed/>
                </p:oleObj>
              </mc:Choice>
              <mc:Fallback>
                <p:oleObj name="Diapositiva de think-cell" r:id="rId16" imgW="306" imgH="30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D09E399-3561-B977-D5DC-7AD154CF90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9C91ED4-1BBC-2208-ADD9-0A031E1B5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549274"/>
            <a:ext cx="10515599" cy="98769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noProof="1"/>
              <a:t>Haga clic para modificar el estilo de título del patrón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DB3E8317-C082-8622-32FC-F11CF38370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5360" y="1825625"/>
            <a:ext cx="10515600" cy="405636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1"/>
              <a:t>Haga clic para modificar los estilos de texto del patrón</a:t>
            </a:r>
          </a:p>
          <a:p>
            <a:pPr lvl="1"/>
            <a:r>
              <a:rPr lang="en-GB" noProof="1"/>
              <a:t>Segundo nivel</a:t>
            </a:r>
          </a:p>
          <a:p>
            <a:pPr lvl="2"/>
            <a:r>
              <a:rPr lang="en-GB" noProof="1"/>
              <a:t>Tercer nivel</a:t>
            </a:r>
          </a:p>
          <a:p>
            <a:pPr lvl="3"/>
            <a:r>
              <a:rPr lang="en-GB" noProof="1"/>
              <a:t>Cuarto nivel</a:t>
            </a:r>
          </a:p>
          <a:p>
            <a:pPr lvl="4"/>
            <a:r>
              <a:rPr lang="en-GB" noProof="1"/>
              <a:t>Quinto nivel</a:t>
            </a:r>
          </a:p>
        </p:txBody>
      </p:sp>
      <p:sp>
        <p:nvSpPr>
          <p:cNvPr id="21" name="Marcador de pie de página 2">
            <a:extLst>
              <a:ext uri="{FF2B5EF4-FFF2-40B4-BE49-F238E27FC236}">
                <a16:creationId xmlns:a16="http://schemas.microsoft.com/office/drawing/2014/main" id="{DBFEAADD-FA30-EAB3-7735-AD0E306B67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5360" y="6401514"/>
            <a:ext cx="7250933" cy="123111"/>
          </a:xfrm>
          <a:prstGeom prst="rect">
            <a:avLst/>
          </a:prstGeom>
        </p:spPr>
        <p:txBody>
          <a:bodyPr vert="horz" lIns="0" tIns="0" rIns="0" bIns="0" rtlCol="0" anchor="b" anchorCtr="0">
            <a:sp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it-IT" dirty="0"/>
              <a:t>MINSAIT • Nombre del documento • dd/mm/aaaa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5932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27" r:id="rId2"/>
    <p:sldLayoutId id="2147484025" r:id="rId3"/>
    <p:sldLayoutId id="2147484028" r:id="rId4"/>
    <p:sldLayoutId id="2147484026" r:id="rId5"/>
    <p:sldLayoutId id="2147484029" r:id="rId6"/>
    <p:sldLayoutId id="2147483932" r:id="rId7"/>
    <p:sldLayoutId id="2147484024" r:id="rId8"/>
    <p:sldLayoutId id="2147483933" r:id="rId9"/>
    <p:sldLayoutId id="2147483944" r:id="rId10"/>
    <p:sldLayoutId id="2147484034" r:id="rId11"/>
    <p:sldLayoutId id="2147484035" r:id="rId12"/>
    <p:sldLayoutId id="2147484039" r:id="rId13"/>
  </p:sldLayoutIdLst>
  <p:hf sldNum="0" hdr="0" dt="0"/>
  <p:txStyles>
    <p:titleStyle>
      <a:lvl1pPr algn="l" defTabSz="914377" rtl="0" eaLnBrk="1" latinLnBrk="0" hangingPunct="1">
        <a:lnSpc>
          <a:spcPct val="85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377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396000" indent="-180000" algn="l" defTabSz="914377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612000" indent="-180000" algn="l" defTabSz="914377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828000" indent="-180000" algn="l" defTabSz="914377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044000" indent="-180000" algn="l" defTabSz="914377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11">
          <p15:clr>
            <a:srgbClr val="F26B43"/>
          </p15:clr>
        </p15:guide>
        <p15:guide id="4" pos="7469">
          <p15:clr>
            <a:srgbClr val="F26B43"/>
          </p15:clr>
        </p15:guide>
        <p15:guide id="5" orient="horz" pos="3929">
          <p15:clr>
            <a:srgbClr val="F26B43"/>
          </p15:clr>
        </p15:guide>
        <p15:guide id="6" orient="horz" pos="346" userDrawn="1">
          <p15:clr>
            <a:srgbClr val="F26B43"/>
          </p15:clr>
        </p15:guide>
        <p15:guide id="7" orient="horz" pos="201" userDrawn="1">
          <p15:clr>
            <a:srgbClr val="F26B43"/>
          </p15:clr>
        </p15:guide>
        <p15:guide id="8" orient="horz" pos="41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6.bin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o 17">
            <a:extLst>
              <a:ext uri="{FF2B5EF4-FFF2-40B4-BE49-F238E27FC236}">
                <a16:creationId xmlns:a16="http://schemas.microsoft.com/office/drawing/2014/main" id="{91760BEE-0FAE-A79E-3E4F-A4D3F1224F18}"/>
              </a:ext>
            </a:extLst>
          </p:cNvPr>
          <p:cNvGrpSpPr/>
          <p:nvPr/>
        </p:nvGrpSpPr>
        <p:grpSpPr>
          <a:xfrm rot="5400000">
            <a:off x="-649110" y="2280838"/>
            <a:ext cx="5300084" cy="3583209"/>
            <a:chOff x="149189" y="365280"/>
            <a:chExt cx="4306639" cy="3583209"/>
          </a:xfrm>
        </p:grpSpPr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6ACA4D02-D2B5-27CF-E311-D2425B7FAE91}"/>
                </a:ext>
              </a:extLst>
            </p:cNvPr>
            <p:cNvSpPr/>
            <p:nvPr/>
          </p:nvSpPr>
          <p:spPr>
            <a:xfrm flipV="1">
              <a:off x="149189" y="365280"/>
              <a:ext cx="4306639" cy="358320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/>
            <a:lstStyle/>
            <a:p>
              <a:endParaRPr lang="en-GB" sz="3200">
                <a:solidFill>
                  <a:schemeClr val="tx1"/>
                </a:solidFill>
              </a:endParaRPr>
            </a:p>
          </p:txBody>
        </p:sp>
        <p:sp>
          <p:nvSpPr>
            <p:cNvPr id="23" name="Triángulo rectángulo 22">
              <a:extLst>
                <a:ext uri="{FF2B5EF4-FFF2-40B4-BE49-F238E27FC236}">
                  <a16:creationId xmlns:a16="http://schemas.microsoft.com/office/drawing/2014/main" id="{32C3B403-9C00-8FF1-BFA7-CF36C04A2803}"/>
                </a:ext>
              </a:extLst>
            </p:cNvPr>
            <p:cNvSpPr/>
            <p:nvPr/>
          </p:nvSpPr>
          <p:spPr>
            <a:xfrm flipH="1" flipV="1">
              <a:off x="4357251" y="366077"/>
              <a:ext cx="98577" cy="98577"/>
            </a:xfrm>
            <a:prstGeom prst="rtTriangl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Triángulo rectángulo 23">
              <a:extLst>
                <a:ext uri="{FF2B5EF4-FFF2-40B4-BE49-F238E27FC236}">
                  <a16:creationId xmlns:a16="http://schemas.microsoft.com/office/drawing/2014/main" id="{CAFE1B43-3330-449F-7E90-3B2EBAE9F3B5}"/>
                </a:ext>
              </a:extLst>
            </p:cNvPr>
            <p:cNvSpPr/>
            <p:nvPr/>
          </p:nvSpPr>
          <p:spPr>
            <a:xfrm flipH="1">
              <a:off x="4357251" y="3849912"/>
              <a:ext cx="98577" cy="98577"/>
            </a:xfrm>
            <a:prstGeom prst="rtTriangl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5" name="Triángulo rectángulo 24">
              <a:extLst>
                <a:ext uri="{FF2B5EF4-FFF2-40B4-BE49-F238E27FC236}">
                  <a16:creationId xmlns:a16="http://schemas.microsoft.com/office/drawing/2014/main" id="{BCF559AA-8A2E-2931-A8FF-1E37F8A49D18}"/>
                </a:ext>
              </a:extLst>
            </p:cNvPr>
            <p:cNvSpPr/>
            <p:nvPr/>
          </p:nvSpPr>
          <p:spPr>
            <a:xfrm>
              <a:off x="149189" y="3849912"/>
              <a:ext cx="98577" cy="98577"/>
            </a:xfrm>
            <a:prstGeom prst="rtTriangl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Triángulo rectángulo 25">
              <a:extLst>
                <a:ext uri="{FF2B5EF4-FFF2-40B4-BE49-F238E27FC236}">
                  <a16:creationId xmlns:a16="http://schemas.microsoft.com/office/drawing/2014/main" id="{C3A0C8C8-9961-9E29-FC71-C4BB704D2B63}"/>
                </a:ext>
              </a:extLst>
            </p:cNvPr>
            <p:cNvSpPr/>
            <p:nvPr/>
          </p:nvSpPr>
          <p:spPr>
            <a:xfrm flipV="1">
              <a:off x="149189" y="366077"/>
              <a:ext cx="98577" cy="98577"/>
            </a:xfrm>
            <a:prstGeom prst="rtTriangl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E440AF01-6A91-899B-AF3B-3E15D8983490}"/>
              </a:ext>
            </a:extLst>
          </p:cNvPr>
          <p:cNvGrpSpPr/>
          <p:nvPr/>
        </p:nvGrpSpPr>
        <p:grpSpPr>
          <a:xfrm rot="5400000">
            <a:off x="1357493" y="-1012645"/>
            <a:ext cx="1286885" cy="3583209"/>
            <a:chOff x="149189" y="365280"/>
            <a:chExt cx="1781317" cy="3583209"/>
          </a:xfrm>
        </p:grpSpPr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FECB80E2-78EB-6E69-C254-FF1DA2C84CD1}"/>
                </a:ext>
              </a:extLst>
            </p:cNvPr>
            <p:cNvSpPr/>
            <p:nvPr/>
          </p:nvSpPr>
          <p:spPr>
            <a:xfrm flipV="1">
              <a:off x="149189" y="365280"/>
              <a:ext cx="1781317" cy="3583203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0" rtlCol="0"/>
            <a:lstStyle/>
            <a:p>
              <a:endParaRPr lang="en-GB" sz="3200">
                <a:solidFill>
                  <a:schemeClr val="tx1"/>
                </a:solidFill>
              </a:endParaRPr>
            </a:p>
          </p:txBody>
        </p:sp>
        <p:sp>
          <p:nvSpPr>
            <p:cNvPr id="11" name="Triángulo rectángulo 10">
              <a:extLst>
                <a:ext uri="{FF2B5EF4-FFF2-40B4-BE49-F238E27FC236}">
                  <a16:creationId xmlns:a16="http://schemas.microsoft.com/office/drawing/2014/main" id="{813231DD-2D28-9C17-ABDF-44DE2D862616}"/>
                </a:ext>
              </a:extLst>
            </p:cNvPr>
            <p:cNvSpPr/>
            <p:nvPr/>
          </p:nvSpPr>
          <p:spPr>
            <a:xfrm flipH="1" flipV="1">
              <a:off x="1831929" y="366077"/>
              <a:ext cx="98577" cy="98577"/>
            </a:xfrm>
            <a:prstGeom prst="rtTriangl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Triángulo rectángulo 11">
              <a:extLst>
                <a:ext uri="{FF2B5EF4-FFF2-40B4-BE49-F238E27FC236}">
                  <a16:creationId xmlns:a16="http://schemas.microsoft.com/office/drawing/2014/main" id="{B0B55E5C-66EB-0526-0ACF-376C0DECF091}"/>
                </a:ext>
              </a:extLst>
            </p:cNvPr>
            <p:cNvSpPr/>
            <p:nvPr/>
          </p:nvSpPr>
          <p:spPr>
            <a:xfrm flipH="1">
              <a:off x="1831929" y="3849912"/>
              <a:ext cx="98577" cy="98577"/>
            </a:xfrm>
            <a:prstGeom prst="rtTriangl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" name="Triángulo rectángulo 14">
              <a:extLst>
                <a:ext uri="{FF2B5EF4-FFF2-40B4-BE49-F238E27FC236}">
                  <a16:creationId xmlns:a16="http://schemas.microsoft.com/office/drawing/2014/main" id="{C95DA073-EBE3-0D96-6A9B-E3C4576DFADB}"/>
                </a:ext>
              </a:extLst>
            </p:cNvPr>
            <p:cNvSpPr/>
            <p:nvPr/>
          </p:nvSpPr>
          <p:spPr>
            <a:xfrm>
              <a:off x="149189" y="3849912"/>
              <a:ext cx="98577" cy="98577"/>
            </a:xfrm>
            <a:prstGeom prst="rtTriangl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" name="Triángulo rectángulo 16">
              <a:extLst>
                <a:ext uri="{FF2B5EF4-FFF2-40B4-BE49-F238E27FC236}">
                  <a16:creationId xmlns:a16="http://schemas.microsoft.com/office/drawing/2014/main" id="{9204A2CB-1A94-B3EE-5185-836EAB3AEBBE}"/>
                </a:ext>
              </a:extLst>
            </p:cNvPr>
            <p:cNvSpPr/>
            <p:nvPr/>
          </p:nvSpPr>
          <p:spPr>
            <a:xfrm flipV="1">
              <a:off x="149189" y="366077"/>
              <a:ext cx="98577" cy="98577"/>
            </a:xfrm>
            <a:prstGeom prst="rtTriangl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aphicFrame>
        <p:nvGraphicFramePr>
          <p:cNvPr id="14" name="Objeto 13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de think-cell" r:id="rId5" imgW="270" imgH="270" progId="TCLayout.ActiveDocument.1">
                  <p:embed/>
                </p:oleObj>
              </mc:Choice>
              <mc:Fallback>
                <p:oleObj name="Diapositiva de think-cell" r:id="rId5" imgW="270" imgH="270" progId="TCLayout.ActiveDocument.1">
                  <p:embed/>
                  <p:pic>
                    <p:nvPicPr>
                      <p:cNvPr id="14" name="Objeto 1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ángulo 15" hidden="1"/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defTabSz="91379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kumimoji="0" lang="es-ES_tradnl" sz="2000" u="none" strike="noStrike" kern="1200" cap="none" spc="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layfair Display" panose="00000500000000000000" pitchFamily="2" charset="0"/>
              <a:ea typeface="+mj-ea"/>
              <a:cs typeface="+mj-cs"/>
              <a:sym typeface="Playfair Display" panose="00000500000000000000" pitchFamily="2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3955179" y="455428"/>
            <a:ext cx="5386421" cy="38399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marL="0" marR="0" lvl="0" indent="0" algn="l" defTabSz="9137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Experiencia profesional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4963" y="530987"/>
            <a:ext cx="3457575" cy="873125"/>
          </a:xfrm>
        </p:spPr>
        <p:txBody>
          <a:bodyPr rIns="72000"/>
          <a:lstStyle/>
          <a:p>
            <a:r>
              <a:rPr lang="es-PE" dirty="0">
                <a:solidFill>
                  <a:schemeClr val="bg1"/>
                </a:solidFill>
              </a:rPr>
              <a:t>{{</a:t>
            </a:r>
            <a:r>
              <a:rPr lang="es-PE" dirty="0" err="1">
                <a:solidFill>
                  <a:schemeClr val="bg1"/>
                </a:solidFill>
              </a:rPr>
              <a:t>NombreApellido</a:t>
            </a:r>
            <a:r>
              <a:rPr lang="es-PE" dirty="0">
                <a:solidFill>
                  <a:schemeClr val="bg1"/>
                </a:solidFill>
              </a:rPr>
              <a:t>}}</a:t>
            </a:r>
            <a:br>
              <a:rPr lang="es-ES" dirty="0">
                <a:solidFill>
                  <a:schemeClr val="bg1"/>
                </a:solidFill>
              </a:rPr>
            </a:br>
            <a:endParaRPr lang="en-GB" sz="1800" dirty="0" err="1">
              <a:solidFill>
                <a:schemeClr val="bg1"/>
              </a:solidFill>
            </a:endParaRPr>
          </a:p>
        </p:txBody>
      </p:sp>
      <p:sp>
        <p:nvSpPr>
          <p:cNvPr id="13" name="Marcador de texto 2"/>
          <p:cNvSpPr>
            <a:spLocks noGrp="1"/>
          </p:cNvSpPr>
          <p:nvPr>
            <p:ph type="body" sz="quarter" idx="16"/>
          </p:nvPr>
        </p:nvSpPr>
        <p:spPr>
          <a:xfrm>
            <a:off x="334963" y="296418"/>
            <a:ext cx="11522075" cy="159018"/>
          </a:xfrm>
        </p:spPr>
        <p:txBody>
          <a:bodyPr/>
          <a:lstStyle/>
          <a:p>
            <a:r>
              <a:rPr lang="es-ES" dirty="0">
                <a:solidFill>
                  <a:schemeClr val="bg1"/>
                </a:solidFill>
              </a:rPr>
              <a:t>CV perfiles equipo de trabajo</a:t>
            </a:r>
          </a:p>
        </p:txBody>
      </p:sp>
      <p:sp>
        <p:nvSpPr>
          <p:cNvPr id="9" name="Rectángulo 8"/>
          <p:cNvSpPr/>
          <p:nvPr/>
        </p:nvSpPr>
        <p:spPr>
          <a:xfrm>
            <a:off x="3935360" y="754872"/>
            <a:ext cx="7921279" cy="5647700"/>
          </a:xfrm>
          <a:prstGeom prst="rect">
            <a:avLst/>
          </a:prstGeom>
        </p:spPr>
        <p:txBody>
          <a:bodyPr wrap="square" lIns="0" tIns="45720" rIns="0" bIns="45720" anchor="t">
            <a:noAutofit/>
          </a:bodyPr>
          <a:lstStyle/>
          <a:p>
            <a:pPr>
              <a:defRPr/>
            </a:pPr>
            <a:r>
              <a:rPr lang="es-PE" sz="1200" dirty="0"/>
              <a:t>{{Resumen}}</a:t>
            </a:r>
            <a:endParaRPr lang="es-PE" sz="1200" dirty="0">
              <a:ea typeface="+mn-lt"/>
              <a:cs typeface="+mn-lt"/>
            </a:endParaRPr>
          </a:p>
          <a:p>
            <a:pPr>
              <a:defRPr/>
            </a:pPr>
            <a:endParaRPr lang="es-PE" sz="1200" dirty="0"/>
          </a:p>
        </p:txBody>
      </p:sp>
      <p:sp>
        <p:nvSpPr>
          <p:cNvPr id="20" name="object 9"/>
          <p:cNvSpPr txBox="1"/>
          <p:nvPr/>
        </p:nvSpPr>
        <p:spPr>
          <a:xfrm>
            <a:off x="323799" y="1433022"/>
            <a:ext cx="3369366" cy="1448219"/>
          </a:xfrm>
          <a:prstGeom prst="rect">
            <a:avLst/>
          </a:prstGeom>
        </p:spPr>
        <p:txBody>
          <a:bodyPr vert="horz" wrap="square" lIns="0" tIns="103505" rIns="0" bIns="0" rtlCol="0" anchor="t">
            <a:no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8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Soho Gothic Pro Light"/>
              </a:rPr>
              <a:t>Formación</a:t>
            </a:r>
            <a:r>
              <a:rPr kumimoji="0" lang="es-ES" sz="1600" i="0" u="none" strike="noStrike" kern="1200" cap="none" spc="-35" normalizeH="0" baseline="0" noProof="0" dirty="0">
                <a:ln>
                  <a:noFill/>
                </a:ln>
                <a:effectLst/>
                <a:uLnTx/>
                <a:uFillTx/>
                <a:cs typeface="Soho Gothic Pro Light"/>
              </a:rPr>
              <a:t> </a:t>
            </a:r>
            <a:r>
              <a:rPr kumimoji="0" lang="es-ES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Soho Gothic Pro Light"/>
              </a:rPr>
              <a:t>académica</a:t>
            </a:r>
          </a:p>
          <a:p>
            <a:pPr marL="184150" indent="-171450">
              <a:spcBef>
                <a:spcPts val="610"/>
              </a:spcBef>
              <a:buFont typeface="Arial" panose="020B0604020202020204" pitchFamily="34" charset="0"/>
              <a:buChar char="•"/>
              <a:defRPr/>
            </a:pPr>
            <a:r>
              <a:rPr lang="es-PE" sz="1200" dirty="0"/>
              <a:t>{{</a:t>
            </a:r>
            <a:r>
              <a:rPr lang="es-PE" sz="1200" dirty="0" err="1"/>
              <a:t>Formacion_academica</a:t>
            </a:r>
            <a:r>
              <a:rPr lang="es-PE" sz="1200" dirty="0"/>
              <a:t>}}</a:t>
            </a:r>
          </a:p>
          <a:p>
            <a:pPr marL="184150" indent="-171450">
              <a:spcBef>
                <a:spcPts val="610"/>
              </a:spcBef>
              <a:buFont typeface="Arial" panose="020B0604020202020204" pitchFamily="34" charset="0"/>
              <a:buChar char="•"/>
              <a:defRPr/>
            </a:pPr>
            <a:r>
              <a:rPr lang="es-PE" sz="1200" dirty="0"/>
              <a:t>{{certificaciones}}</a:t>
            </a:r>
          </a:p>
          <a:p>
            <a:pPr marL="12700">
              <a:spcBef>
                <a:spcPts val="610"/>
              </a:spcBef>
              <a:defRPr/>
            </a:pPr>
            <a:endParaRPr lang="es-PE" sz="1200" dirty="0"/>
          </a:p>
          <a:p>
            <a:pPr marL="12700">
              <a:spcBef>
                <a:spcPts val="610"/>
              </a:spcBef>
              <a:defRPr/>
            </a:pPr>
            <a:endParaRPr lang="es-ES" sz="1200" dirty="0"/>
          </a:p>
        </p:txBody>
      </p:sp>
      <p:sp>
        <p:nvSpPr>
          <p:cNvPr id="21" name="object 10"/>
          <p:cNvSpPr txBox="1"/>
          <p:nvPr/>
        </p:nvSpPr>
        <p:spPr>
          <a:xfrm>
            <a:off x="323799" y="3706889"/>
            <a:ext cx="3211034" cy="2731809"/>
          </a:xfrm>
          <a:prstGeom prst="rect">
            <a:avLst/>
          </a:prstGeom>
        </p:spPr>
        <p:txBody>
          <a:bodyPr vert="horz" wrap="square" lIns="0" tIns="103505" rIns="0" bIns="0" rtlCol="0" anchor="t">
            <a:noAutofit/>
          </a:bodyPr>
          <a:lstStyle>
            <a:defPPr>
              <a:defRPr lang="es-PE"/>
            </a:defPPr>
            <a:lvl1pPr marL="12700" marR="0" lvl="0" indent="0" fontAlgn="auto">
              <a:lnSpc>
                <a:spcPct val="100000"/>
              </a:lnSpc>
              <a:spcBef>
                <a:spcPts val="815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i="0" u="none" strike="noStrike" cap="none" spc="0" normalizeH="0" baseline="0">
                <a:ln>
                  <a:noFill/>
                </a:ln>
                <a:effectLst/>
                <a:uLnTx/>
                <a:uFillTx/>
                <a:cs typeface="Soho Gothic Pro Light"/>
              </a:defRPr>
            </a:lvl1pPr>
          </a:lstStyle>
          <a:p>
            <a:r>
              <a:rPr lang="es-ES" dirty="0"/>
              <a:t>Conocimientos Clave</a:t>
            </a:r>
            <a:endParaRPr dirty="0"/>
          </a:p>
          <a:p>
            <a:pPr marL="184150" indent="-171450">
              <a:buFont typeface="Arial" panose="020B0604020202020204" pitchFamily="34" charset="0"/>
              <a:buChar char="•"/>
            </a:pPr>
            <a:r>
              <a:rPr lang="es-PE" sz="1200" dirty="0">
                <a:cs typeface="+mn-cs"/>
              </a:rPr>
              <a:t>{{</a:t>
            </a:r>
            <a:r>
              <a:rPr lang="es-PE" sz="1200" dirty="0" err="1">
                <a:cs typeface="+mn-cs"/>
              </a:rPr>
              <a:t>conocimientos_clave</a:t>
            </a:r>
            <a:r>
              <a:rPr lang="es-PE" sz="1200" dirty="0">
                <a:cs typeface="+mn-cs"/>
              </a:rPr>
              <a:t>}}</a:t>
            </a:r>
          </a:p>
        </p:txBody>
      </p: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D86ACD69-F72C-A636-DAE8-8C7F0CC91046}"/>
              </a:ext>
            </a:extLst>
          </p:cNvPr>
          <p:cNvCxnSpPr>
            <a:cxnSpLocks/>
          </p:cNvCxnSpPr>
          <p:nvPr/>
        </p:nvCxnSpPr>
        <p:spPr>
          <a:xfrm>
            <a:off x="335360" y="3744723"/>
            <a:ext cx="326781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bject 10">
            <a:extLst>
              <a:ext uri="{FF2B5EF4-FFF2-40B4-BE49-F238E27FC236}">
                <a16:creationId xmlns:a16="http://schemas.microsoft.com/office/drawing/2014/main" id="{E5A60686-9930-3A2F-E83E-FD51EFD6C0FA}"/>
              </a:ext>
            </a:extLst>
          </p:cNvPr>
          <p:cNvSpPr txBox="1"/>
          <p:nvPr/>
        </p:nvSpPr>
        <p:spPr>
          <a:xfrm>
            <a:off x="307910" y="6045963"/>
            <a:ext cx="3600000" cy="586699"/>
          </a:xfrm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/>
          <a:p>
            <a:pPr marL="12700">
              <a:spcBef>
                <a:spcPts val="815"/>
              </a:spcBef>
              <a:defRPr/>
            </a:pPr>
            <a:r>
              <a:rPr lang="es-PE" sz="1600" dirty="0"/>
              <a:t>Idiomas</a:t>
            </a:r>
            <a:endParaRPr sz="1600" dirty="0"/>
          </a:p>
          <a:p>
            <a:pPr marL="171450" indent="-171450">
              <a:spcBef>
                <a:spcPts val="400"/>
              </a:spcBef>
              <a:buFont typeface="Arial"/>
              <a:buChar char="•"/>
              <a:defRPr/>
            </a:pPr>
            <a:r>
              <a:rPr lang="es-PE" sz="1200" dirty="0"/>
              <a:t>{{idiomas}}</a:t>
            </a:r>
            <a:endParaRPr lang="es-PE" sz="1200" dirty="0">
              <a:ea typeface="+mn-lt"/>
              <a:cs typeface="+mn-lt"/>
            </a:endParaRP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D943292E-9A8F-42A7-142C-4AC284833004}"/>
              </a:ext>
            </a:extLst>
          </p:cNvPr>
          <p:cNvCxnSpPr/>
          <p:nvPr/>
        </p:nvCxnSpPr>
        <p:spPr>
          <a:xfrm>
            <a:off x="319471" y="6118303"/>
            <a:ext cx="326781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CuadroTexto 3">
            <a:extLst>
              <a:ext uri="{FF2B5EF4-FFF2-40B4-BE49-F238E27FC236}">
                <a16:creationId xmlns:a16="http://schemas.microsoft.com/office/drawing/2014/main" id="{352F5EBC-81D3-03E4-B2F1-389198AB070D}"/>
              </a:ext>
            </a:extLst>
          </p:cNvPr>
          <p:cNvSpPr txBox="1"/>
          <p:nvPr/>
        </p:nvSpPr>
        <p:spPr>
          <a:xfrm>
            <a:off x="258621" y="773315"/>
            <a:ext cx="32762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PE" sz="1800" dirty="0">
                <a:solidFill>
                  <a:schemeClr val="bg1"/>
                </a:solidFill>
              </a:rPr>
              <a:t>{{</a:t>
            </a:r>
            <a:r>
              <a:rPr lang="es-PE" sz="1800" dirty="0" err="1">
                <a:solidFill>
                  <a:schemeClr val="bg1"/>
                </a:solidFill>
              </a:rPr>
              <a:t>Rol_Seniority</a:t>
            </a:r>
            <a:r>
              <a:rPr lang="es-PE" sz="1800" dirty="0">
                <a:solidFill>
                  <a:schemeClr val="bg1"/>
                </a:solidFill>
              </a:rPr>
              <a:t>}}</a:t>
            </a:r>
            <a:endParaRPr lang="es-PE" dirty="0"/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AAF6E294-FA1E-71FD-C51A-7217518E89F0}"/>
              </a:ext>
            </a:extLst>
          </p:cNvPr>
          <p:cNvSpPr/>
          <p:nvPr/>
        </p:nvSpPr>
        <p:spPr>
          <a:xfrm>
            <a:off x="3934562" y="1403824"/>
            <a:ext cx="7837136" cy="5240054"/>
          </a:xfrm>
          <a:prstGeom prst="rect">
            <a:avLst/>
          </a:prstGeom>
        </p:spPr>
        <p:txBody>
          <a:bodyPr wrap="square" lIns="0" tIns="45720" rIns="0" bIns="45720" anchor="t">
            <a:noAutofit/>
          </a:bodyPr>
          <a:lstStyle/>
          <a:p>
            <a:pPr marL="68580" indent="-1714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s-PE" sz="1200" dirty="0"/>
              <a:t>{{Responsabilidades}}</a:t>
            </a:r>
            <a:endParaRPr lang="es-PE" sz="1200" dirty="0">
              <a:ea typeface="+mn-lt"/>
              <a:cs typeface="+mn-lt"/>
            </a:endParaRPr>
          </a:p>
          <a:p>
            <a:pPr marL="68580" indent="-1714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25135152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KbzNusTSL6d1FPJyJ8DN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b9W4_i3R2eJJcAfNibjf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b9W4_i3R2eJJcAfNibjf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CDuZyYKR5O_4QUCWVIPSA"/>
</p:tagLst>
</file>

<file path=ppt/theme/theme1.xml><?xml version="1.0" encoding="utf-8"?>
<a:theme xmlns:a="http://schemas.openxmlformats.org/drawingml/2006/main" name="2_Portadas">
  <a:themeElements>
    <a:clrScheme name="Minsait">
      <a:dk1>
        <a:srgbClr val="1A3B47"/>
      </a:dk1>
      <a:lt1>
        <a:srgbClr val="FFFFFF"/>
      </a:lt1>
      <a:dk2>
        <a:srgbClr val="FDE3D3"/>
      </a:dk2>
      <a:lt2>
        <a:srgbClr val="E7E6E6"/>
      </a:lt2>
      <a:accent1>
        <a:srgbClr val="FFEA80"/>
      </a:accent1>
      <a:accent2>
        <a:srgbClr val="F7AC6F"/>
      </a:accent2>
      <a:accent3>
        <a:srgbClr val="E88AA2"/>
      </a:accent3>
      <a:accent4>
        <a:srgbClr val="79C5B3"/>
      </a:accent4>
      <a:accent5>
        <a:srgbClr val="639FCB"/>
      </a:accent5>
      <a:accent6>
        <a:srgbClr val="7874B3"/>
      </a:accent6>
      <a:hlink>
        <a:srgbClr val="E88AA2"/>
      </a:hlink>
      <a:folHlink>
        <a:srgbClr val="F7AC6F"/>
      </a:folHlink>
    </a:clrScheme>
    <a:fontScheme name="Personalizado 3">
      <a:majorFont>
        <a:latin typeface="Playfair Display"/>
        <a:ea typeface=""/>
        <a:cs typeface=""/>
      </a:majorFont>
      <a:minorFont>
        <a:latin typeface="Soho Gothic Pro Ligh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 de referencia" id="{C0130EDD-FDBC-489A-8777-A25753F742C5}" vid="{FA0C7901-F402-4C0C-A015-F4346B5559B3}"/>
    </a:ext>
  </a:extLst>
</a:theme>
</file>

<file path=ppt/theme/theme2.xml><?xml version="1.0" encoding="utf-8"?>
<a:theme xmlns:a="http://schemas.openxmlformats.org/drawingml/2006/main" name="CONTENIDO">
  <a:themeElements>
    <a:clrScheme name="MINSAIT 2024">
      <a:dk1>
        <a:srgbClr val="4F062A"/>
      </a:dk1>
      <a:lt1>
        <a:srgbClr val="FFFFFF"/>
      </a:lt1>
      <a:dk2>
        <a:srgbClr val="260717"/>
      </a:dk2>
      <a:lt2>
        <a:srgbClr val="E3E2DA"/>
      </a:lt2>
      <a:accent1>
        <a:srgbClr val="FF0054"/>
      </a:accent1>
      <a:accent2>
        <a:srgbClr val="44B757"/>
      </a:accent2>
      <a:accent3>
        <a:srgbClr val="8661F5"/>
      </a:accent3>
      <a:accent4>
        <a:srgbClr val="E56813"/>
      </a:accent4>
      <a:accent5>
        <a:srgbClr val="00B0BD"/>
      </a:accent5>
      <a:accent6>
        <a:srgbClr val="EF659D"/>
      </a:accent6>
      <a:hlink>
        <a:srgbClr val="FF0054"/>
      </a:hlink>
      <a:folHlink>
        <a:srgbClr val="A40037"/>
      </a:folHlink>
    </a:clrScheme>
    <a:fontScheme name="Personalizado 4">
      <a:majorFont>
        <a:latin typeface="ForFuture Sans"/>
        <a:ea typeface=""/>
        <a:cs typeface=""/>
      </a:majorFont>
      <a:minorFont>
        <a:latin typeface="ForFuture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accent1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wrap="square" lIns="0" tIns="7312" rIns="0" bIns="0" rtlCol="0">
        <a:spAutoFit/>
      </a:bodyPr>
      <a:lstStyle>
        <a:defPPr marL="7696" algn="l">
          <a:spcBef>
            <a:spcPts val="600"/>
          </a:spcBef>
          <a:defRPr sz="1400" dirty="0" smtClean="0">
            <a:solidFill>
              <a:schemeClr val="tx2"/>
            </a:solidFill>
            <a:cs typeface="Trebuchet M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ueva Versión por Capitulos_minsait 2.0.potx" id="{A731C59E-86C4-447F-8E00-DE24B6986F12}" vid="{1753CA47-7170-4BBC-BAC5-F7638246E2DE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07F972F34DBBF47A2F8555B5E9D27D2" ma:contentTypeVersion="19" ma:contentTypeDescription="Crear nuevo documento." ma:contentTypeScope="" ma:versionID="47222f8dd02f6cbaecf52f0a1c0f8442">
  <xsd:schema xmlns:xsd="http://www.w3.org/2001/XMLSchema" xmlns:xs="http://www.w3.org/2001/XMLSchema" xmlns:p="http://schemas.microsoft.com/office/2006/metadata/properties" xmlns:ns2="9c51551f-3ecf-4903-869d-bbb050cf36d5" xmlns:ns3="9309e50d-5e6b-4fbe-a1a6-7df7cca547ce" targetNamespace="http://schemas.microsoft.com/office/2006/metadata/properties" ma:root="true" ma:fieldsID="c721892328718f1136b99108723293b4" ns2:_="" ns3:_="">
    <xsd:import namespace="9c51551f-3ecf-4903-869d-bbb050cf36d5"/>
    <xsd:import namespace="9309e50d-5e6b-4fbe-a1a6-7df7cca547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51551f-3ecf-4903-869d-bbb050cf36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Etiquetas de imagen" ma:readOnly="false" ma:fieldId="{5cf76f15-5ced-4ddc-b409-7134ff3c332f}" ma:taxonomyMulti="true" ma:sspId="b6c8f4d1-0548-410f-82ab-424def43ff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09e50d-5e6b-4fbe-a1a6-7df7cca547c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27c0b61f-cea5-4ebc-814e-de6af8e6f35e}" ma:internalName="TaxCatchAll" ma:showField="CatchAllData" ma:web="9309e50d-5e6b-4fbe-a1a6-7df7cca547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309e50d-5e6b-4fbe-a1a6-7df7cca547ce" xsi:nil="true"/>
    <lcf76f155ced4ddcb4097134ff3c332f xmlns="9c51551f-3ecf-4903-869d-bbb050cf36d5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56131B4-F772-4C2E-AA21-DA2A6AD442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51551f-3ecf-4903-869d-bbb050cf36d5"/>
    <ds:schemaRef ds:uri="9309e50d-5e6b-4fbe-a1a6-7df7cca547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EF0A941-35C2-45A6-BCA3-5B9334D53FC6}">
  <ds:schemaRefs>
    <ds:schemaRef ds:uri="http://schemas.microsoft.com/office/2006/metadata/properties"/>
    <ds:schemaRef ds:uri="http://schemas.microsoft.com/office/infopath/2007/PartnerControls"/>
    <ds:schemaRef ds:uri="9309e50d-5e6b-4fbe-a1a6-7df7cca547ce"/>
    <ds:schemaRef ds:uri="9c51551f-3ecf-4903-869d-bbb050cf36d5"/>
  </ds:schemaRefs>
</ds:datastoreItem>
</file>

<file path=customXml/itemProps3.xml><?xml version="1.0" encoding="utf-8"?>
<ds:datastoreItem xmlns:ds="http://schemas.openxmlformats.org/officeDocument/2006/customXml" ds:itemID="{737374F6-8271-46D2-87C2-A095FA1D3B6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1103</TotalTime>
  <Words>44</Words>
  <Application>Microsoft Office PowerPoint</Application>
  <PresentationFormat>Panorámica</PresentationFormat>
  <Paragraphs>14</Paragraphs>
  <Slides>1</Slides>
  <Notes>1</Notes>
  <HiddenSlides>0</HiddenSlides>
  <MMClips>0</MMClips>
  <ScaleCrop>false</ScaleCrop>
  <HeadingPairs>
    <vt:vector size="8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10" baseType="lpstr">
      <vt:lpstr>Arial</vt:lpstr>
      <vt:lpstr>Calibri</vt:lpstr>
      <vt:lpstr>ForFuture Sans</vt:lpstr>
      <vt:lpstr>Playfair Display</vt:lpstr>
      <vt:lpstr>Soho Gothic Pro</vt:lpstr>
      <vt:lpstr>Soho Gothic Pro Light</vt:lpstr>
      <vt:lpstr>2_Portadas</vt:lpstr>
      <vt:lpstr>CONTENIDO</vt:lpstr>
      <vt:lpstr>Diapositiva de think-cell</vt:lpstr>
      <vt:lpstr>{{NombreApellido}}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Consultant Andrés Fajardo</dc:title>
  <dc:creator>Rivarola Figueroa, Piero</dc:creator>
  <cp:lastModifiedBy>Bernal Cubillas, Nelson Eduardo</cp:lastModifiedBy>
  <cp:revision>143</cp:revision>
  <dcterms:created xsi:type="dcterms:W3CDTF">2023-06-22T21:06:06Z</dcterms:created>
  <dcterms:modified xsi:type="dcterms:W3CDTF">2026-04-09T17:15:22Z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0x010100B07F972F34DBBF47A2F8555B5E9D27D2</vt:lpwstr>
  </property>
  <property fmtid="{D5CDD505-2E9C-101B-9397-08002B2CF9AE}" pid="3" name="MediaServiceImageTags">
    <vt:lpwstr/>
  </property>
</Properties>
</file>